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9" r:id="rId2"/>
    <p:sldId id="269" r:id="rId3"/>
    <p:sldId id="258" r:id="rId4"/>
    <p:sldId id="267" r:id="rId5"/>
    <p:sldId id="263" r:id="rId6"/>
    <p:sldId id="266" r:id="rId7"/>
    <p:sldId id="268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>
        <p:scale>
          <a:sx n="80" d="100"/>
          <a:sy n="80" d="100"/>
        </p:scale>
        <p:origin x="-1668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EF9F62-001D-4B82-B750-0B00FDE46BD1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0AD07D-9CA1-4139-8C46-65C8B7831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573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9B597-F8E9-44AD-927F-D2F4CF6897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335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921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526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787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11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774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830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417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038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113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39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8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E632E-B340-4165-A0D2-6C49FE8665CF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044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?p=89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stevewyborney.com/?p=1112" TargetMode="External"/><Relationship Id="rId4" Type="http://schemas.openxmlformats.org/officeDocument/2006/relationships/hyperlink" Target="http://www.stevewyborney.com/?p=1028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upport.office.com/en-us/article/View-a-presentation-without-PowerPoint-2f1077ab-9a4e-41ba-9f75-d55bd9b231a6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?p=1028" TargetMode="External"/><Relationship Id="rId2" Type="http://schemas.openxmlformats.org/officeDocument/2006/relationships/hyperlink" Target="http://www.stevewyborney.com/?p=893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stevewyborney.com/?p=111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4328" y="1676400"/>
            <a:ext cx="8675388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/>
              <a:t>The </a:t>
            </a:r>
            <a:r>
              <a:rPr lang="en-US" sz="6600" b="1" dirty="0" smtClean="0"/>
              <a:t>Nested Splat</a:t>
            </a:r>
            <a:r>
              <a:rPr lang="en-US" sz="6600" b="1" dirty="0"/>
              <a:t>! Series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/>
              <a:t>Set </a:t>
            </a:r>
            <a:r>
              <a:rPr lang="en-US" sz="4000" b="1" dirty="0" smtClean="0"/>
              <a:t>17.3</a:t>
            </a:r>
            <a:endParaRPr lang="en-US" sz="4000" b="1" dirty="0"/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/>
              <a:t>This set includes Nested Splats! with 1 large Splat!</a:t>
            </a:r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0376" y="5562600"/>
            <a:ext cx="8336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Click to download </a:t>
            </a:r>
            <a:r>
              <a:rPr lang="en-US" b="1" dirty="0">
                <a:hlinkClick r:id="rId3"/>
              </a:rPr>
              <a:t>the original 50 Splat! lessons </a:t>
            </a:r>
            <a:r>
              <a:rPr lang="en-US" b="1" dirty="0"/>
              <a:t>or </a:t>
            </a:r>
            <a:r>
              <a:rPr lang="en-US" b="1" dirty="0" smtClean="0"/>
              <a:t>the </a:t>
            </a:r>
            <a:r>
              <a:rPr lang="en-US" b="1" dirty="0" err="1" smtClean="0">
                <a:hlinkClick r:id="rId4"/>
              </a:rPr>
              <a:t>The</a:t>
            </a:r>
            <a:r>
              <a:rPr lang="en-US" b="1" dirty="0" smtClean="0">
                <a:hlinkClick r:id="rId4"/>
              </a:rPr>
              <a:t> 20 Fraction Splat! Lessons</a:t>
            </a:r>
            <a:r>
              <a:rPr lang="en-US" b="1" dirty="0" smtClean="0"/>
              <a:t>. </a:t>
            </a:r>
            <a:endParaRPr lang="en-US" sz="5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056563" y="6174064"/>
            <a:ext cx="5076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Click </a:t>
            </a:r>
            <a:r>
              <a:rPr lang="en-US" b="1" dirty="0">
                <a:hlinkClick r:id="rId5"/>
              </a:rPr>
              <a:t>here</a:t>
            </a:r>
            <a:r>
              <a:rPr lang="en-US" b="1" dirty="0"/>
              <a:t> to download more Nested Splat! lessons.</a:t>
            </a:r>
            <a:endParaRPr lang="en-US" sz="500" b="1" dirty="0"/>
          </a:p>
        </p:txBody>
      </p:sp>
    </p:spTree>
    <p:extLst>
      <p:ext uri="{BB962C8B-B14F-4D97-AF65-F5344CB8AC3E}">
        <p14:creationId xmlns:p14="http://schemas.microsoft.com/office/powerpoint/2010/main" val="2705940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ular Callout 5"/>
          <p:cNvSpPr/>
          <p:nvPr/>
        </p:nvSpPr>
        <p:spPr>
          <a:xfrm>
            <a:off x="0" y="6400800"/>
            <a:ext cx="5486400" cy="457200"/>
          </a:xfrm>
          <a:prstGeom prst="wedgeRectCallout">
            <a:avLst>
              <a:gd name="adj1" fmla="val -10608"/>
              <a:gd name="adj2" fmla="val 2387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50" dirty="0" smtClean="0">
                <a:solidFill>
                  <a:schemeClr val="tx1"/>
                </a:solidFill>
              </a:rPr>
              <a:t>This series was written in PowerPoint, so it works best if you view it using PowerPoint.  </a:t>
            </a:r>
          </a:p>
          <a:p>
            <a:r>
              <a:rPr lang="en-US" sz="1050" dirty="0" smtClean="0">
                <a:solidFill>
                  <a:schemeClr val="tx1"/>
                </a:solidFill>
              </a:rPr>
              <a:t>If you don’t have PowerPoint, try </a:t>
            </a:r>
            <a:r>
              <a:rPr lang="en-US" sz="1050" dirty="0" smtClean="0">
                <a:solidFill>
                  <a:schemeClr val="tx1"/>
                </a:solidFill>
                <a:hlinkClick r:id="rId2"/>
              </a:rPr>
              <a:t>this link</a:t>
            </a:r>
            <a:r>
              <a:rPr lang="en-US" sz="1050" dirty="0" smtClean="0">
                <a:solidFill>
                  <a:schemeClr val="tx1"/>
                </a:solidFill>
              </a:rPr>
              <a:t> to download the free PowerPoint viewer.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143000" y="1066800"/>
            <a:ext cx="2819400" cy="2590800"/>
            <a:chOff x="1143000" y="1066800"/>
            <a:chExt cx="2819400" cy="2590800"/>
          </a:xfrm>
        </p:grpSpPr>
        <p:sp>
          <p:nvSpPr>
            <p:cNvPr id="7" name="Rectangular Callout 6"/>
            <p:cNvSpPr/>
            <p:nvPr/>
          </p:nvSpPr>
          <p:spPr>
            <a:xfrm>
              <a:off x="1143000" y="1066800"/>
              <a:ext cx="2819400" cy="2590800"/>
            </a:xfrm>
            <a:prstGeom prst="wedgeRectCallout">
              <a:avLst>
                <a:gd name="adj1" fmla="val -63405"/>
                <a:gd name="adj2" fmla="val 85902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In this level, you’ll find the number of dots under the large Splat! </a:t>
              </a: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pic>
          <p:nvPicPr>
            <p:cNvPr id="1028" name="Picture 4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507" r="12838"/>
            <a:stretch/>
          </p:blipFill>
          <p:spPr bwMode="auto">
            <a:xfrm>
              <a:off x="1606005" y="2133601"/>
              <a:ext cx="1893389" cy="144597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  <p:grpSp>
        <p:nvGrpSpPr>
          <p:cNvPr id="9" name="Group 8"/>
          <p:cNvGrpSpPr/>
          <p:nvPr/>
        </p:nvGrpSpPr>
        <p:grpSpPr>
          <a:xfrm>
            <a:off x="5257800" y="1066800"/>
            <a:ext cx="2819400" cy="2590800"/>
            <a:chOff x="5257800" y="1066800"/>
            <a:chExt cx="2819400" cy="2590800"/>
          </a:xfrm>
        </p:grpSpPr>
        <p:sp>
          <p:nvSpPr>
            <p:cNvPr id="11" name="Rectangular Callout 10"/>
            <p:cNvSpPr/>
            <p:nvPr/>
          </p:nvSpPr>
          <p:spPr>
            <a:xfrm>
              <a:off x="5257800" y="1066800"/>
              <a:ext cx="2819400" cy="2590800"/>
            </a:xfrm>
            <a:prstGeom prst="wedgeRectCallout">
              <a:avLst>
                <a:gd name="adj1" fmla="val -63405"/>
                <a:gd name="adj2" fmla="val 85902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Then you’ll find the number of dots under </a:t>
              </a: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each small Splat! </a:t>
              </a: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pic>
          <p:nvPicPr>
            <p:cNvPr id="15" name="Picture 5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828" r="12896"/>
            <a:stretch/>
          </p:blipFill>
          <p:spPr bwMode="auto">
            <a:xfrm>
              <a:off x="5723593" y="2150897"/>
              <a:ext cx="1887814" cy="14296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217531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ular Callout 29"/>
          <p:cNvSpPr/>
          <p:nvPr/>
        </p:nvSpPr>
        <p:spPr>
          <a:xfrm>
            <a:off x="381000" y="30480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else could you know?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6" name="Rectangular Callout 25"/>
          <p:cNvSpPr/>
          <p:nvPr/>
        </p:nvSpPr>
        <p:spPr>
          <a:xfrm>
            <a:off x="381000" y="22860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Let’s look under the splat to see how many dots are there.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5" name="Rectangular Callout 24"/>
          <p:cNvSpPr/>
          <p:nvPr/>
        </p:nvSpPr>
        <p:spPr>
          <a:xfrm>
            <a:off x="381000" y="18288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else could you know?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3" name="Rectangular Callout 22"/>
          <p:cNvSpPr/>
          <p:nvPr/>
        </p:nvSpPr>
        <p:spPr>
          <a:xfrm>
            <a:off x="381000" y="7620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Splat!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13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" name="Rectangular Callout 23"/>
          <p:cNvSpPr/>
          <p:nvPr/>
        </p:nvSpPr>
        <p:spPr>
          <a:xfrm>
            <a:off x="381000" y="12954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</a:t>
            </a:r>
            <a:r>
              <a:rPr lang="en-US" b="1" smtClean="0">
                <a:solidFill>
                  <a:schemeClr val="tx1"/>
                </a:solidFill>
              </a:rPr>
              <a:t>many dots are </a:t>
            </a:r>
            <a:r>
              <a:rPr lang="en-US" b="1" dirty="0" smtClean="0">
                <a:solidFill>
                  <a:schemeClr val="tx1"/>
                </a:solidFill>
              </a:rPr>
              <a:t>under the splat?  How do you know?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7" name="Rectangular Callout 26"/>
          <p:cNvSpPr/>
          <p:nvPr/>
        </p:nvSpPr>
        <p:spPr>
          <a:xfrm>
            <a:off x="381000" y="44958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What can we learn from this picture?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8" name="Rectangular Callout 27"/>
          <p:cNvSpPr/>
          <p:nvPr/>
        </p:nvSpPr>
        <p:spPr>
          <a:xfrm>
            <a:off x="381000" y="2514600"/>
            <a:ext cx="3500674" cy="1683922"/>
          </a:xfrm>
          <a:prstGeom prst="wedgeRectCallout">
            <a:avLst>
              <a:gd name="adj1" fmla="val -63095"/>
              <a:gd name="adj2" fmla="val 46266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Look! There are more Splats!  The small Splats are the same color, so they are each covering the same number.  How many dots are under each of the small splats? 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do you know?</a:t>
            </a:r>
          </a:p>
        </p:txBody>
      </p:sp>
      <p:sp>
        <p:nvSpPr>
          <p:cNvPr id="51" name="Oval 50"/>
          <p:cNvSpPr/>
          <p:nvPr/>
        </p:nvSpPr>
        <p:spPr>
          <a:xfrm>
            <a:off x="7346739" y="1963834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6298272" y="4198522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4023318" y="892629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7915908" y="2613490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5812380" y="3625604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7915907" y="3733800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4879916" y="195682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7034469" y="258559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4412709" y="3733799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4376863" y="258559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5721841" y="1761946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6981370" y="3733798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5388003" y="4198522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ular Callout 30"/>
          <p:cNvSpPr/>
          <p:nvPr/>
        </p:nvSpPr>
        <p:spPr>
          <a:xfrm>
            <a:off x="381000" y="35814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Let’s look under the small splats to see how many dots are there.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2" name="Rectangular Callout 21"/>
          <p:cNvSpPr/>
          <p:nvPr/>
        </p:nvSpPr>
        <p:spPr>
          <a:xfrm>
            <a:off x="381000" y="206829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 total number of blue dots is…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7" name="Freeform 46"/>
          <p:cNvSpPr/>
          <p:nvPr/>
        </p:nvSpPr>
        <p:spPr>
          <a:xfrm rot="16200000">
            <a:off x="6665492" y="1729302"/>
            <a:ext cx="1716040" cy="178132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 rot="16200000">
            <a:off x="5266106" y="3363284"/>
            <a:ext cx="1716039" cy="178132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 rot="16200000">
            <a:off x="4283467" y="1223353"/>
            <a:ext cx="4382873" cy="4549625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978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4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5" dur="indefinite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3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4" dur="indefinite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8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9" dur="indefinite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26" grpId="0" animBg="1"/>
      <p:bldP spid="25" grpId="0" animBg="1"/>
      <p:bldP spid="23" grpId="0" animBg="1"/>
      <p:bldP spid="35" grpId="0" animBg="1"/>
      <p:bldP spid="24" grpId="0" animBg="1"/>
      <p:bldP spid="27" grpId="0" animBg="1"/>
      <p:bldP spid="28" grpId="0" animBg="1"/>
      <p:bldP spid="51" grpId="0" animBg="1"/>
      <p:bldP spid="52" grpId="0" animBg="1"/>
      <p:bldP spid="54" grpId="0" animBg="1"/>
      <p:bldP spid="56" grpId="0" animBg="1"/>
      <p:bldP spid="57" grpId="0" animBg="1"/>
      <p:bldP spid="58" grpId="0" animBg="1"/>
      <p:bldP spid="62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1" grpId="0" animBg="1"/>
      <p:bldP spid="31" grpId="0" animBg="1"/>
      <p:bldP spid="31" grpId="1" animBg="1"/>
      <p:bldP spid="22" grpId="0" animBg="1"/>
      <p:bldP spid="47" grpId="0" animBg="1"/>
      <p:bldP spid="47" grpId="1" animBg="1"/>
      <p:bldP spid="48" grpId="0" animBg="1"/>
      <p:bldP spid="48" grpId="1" animBg="1"/>
      <p:bldP spid="45" grpId="0" animBg="1"/>
      <p:bldP spid="4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/>
          <p:cNvSpPr/>
          <p:nvPr/>
        </p:nvSpPr>
        <p:spPr>
          <a:xfrm>
            <a:off x="4402687" y="2710001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455592" y="2171879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642502" y="3894144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21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3696218" y="2257579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568361" y="3477800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364497" y="4913919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516604" y="3822439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022338" y="2464850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696129" y="1286269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442368" y="3232018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5408004" y="396270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5818866" y="214792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3620696" y="4047156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6611038" y="4031555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6439926" y="1086083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1102047" y="4940591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2037544" y="536253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5114378" y="5480384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6086381" y="5480383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7418855" y="2533229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5131346" y="310101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 rot="16200000">
            <a:off x="3018963" y="3927111"/>
            <a:ext cx="1871221" cy="1942414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 rot="16200000">
            <a:off x="3067727" y="979955"/>
            <a:ext cx="1871222" cy="1942415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 rot="16200000">
            <a:off x="1271466" y="2946404"/>
            <a:ext cx="1871220" cy="194241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 rot="16200000">
            <a:off x="5248092" y="3060348"/>
            <a:ext cx="1871221" cy="1942414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 rot="16200000">
            <a:off x="5179410" y="712500"/>
            <a:ext cx="1871221" cy="1942414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1054312" y="127167"/>
            <a:ext cx="6425318" cy="666977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94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8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9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3" dur="indefinite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4" dur="indefinite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8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9" dur="indefinite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3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4" dur="indefinite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8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9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3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4" dur="indefinite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7" grpId="0" animBg="1"/>
      <p:bldP spid="9" grpId="0" animBg="1"/>
      <p:bldP spid="35" grpId="0" animBg="1"/>
      <p:bldP spid="20" grpId="0" animBg="1"/>
      <p:bldP spid="22" grpId="0" animBg="1"/>
      <p:bldP spid="23" grpId="0" animBg="1"/>
      <p:bldP spid="26" grpId="0" animBg="1"/>
      <p:bldP spid="27" grpId="0" animBg="1"/>
      <p:bldP spid="28" grpId="0" animBg="1"/>
      <p:bldP spid="31" grpId="0" animBg="1"/>
      <p:bldP spid="51" grpId="0" animBg="1"/>
      <p:bldP spid="56" grpId="0" animBg="1"/>
      <p:bldP spid="75" grpId="0" animBg="1"/>
      <p:bldP spid="77" grpId="0" animBg="1"/>
      <p:bldP spid="81" grpId="0" animBg="1"/>
      <p:bldP spid="85" grpId="0" animBg="1"/>
      <p:bldP spid="86" grpId="0" animBg="1"/>
      <p:bldP spid="87" grpId="0" animBg="1"/>
      <p:bldP spid="88" grpId="0" animBg="1"/>
      <p:bldP spid="90" grpId="0" animBg="1"/>
      <p:bldP spid="91" grpId="0" animBg="1"/>
      <p:bldP spid="29" grpId="0" animBg="1"/>
      <p:bldP spid="29" grpId="1" animBg="1"/>
      <p:bldP spid="40" grpId="0" animBg="1"/>
      <p:bldP spid="40" grpId="1" animBg="1"/>
      <p:bldP spid="41" grpId="0" animBg="1"/>
      <p:bldP spid="41" grpId="1" animBg="1"/>
      <p:bldP spid="49" grpId="0" animBg="1"/>
      <p:bldP spid="49" grpId="1" animBg="1"/>
      <p:bldP spid="54" grpId="0" animBg="1"/>
      <p:bldP spid="54" grpId="1" animBg="1"/>
      <p:bldP spid="43" grpId="0" animBg="1"/>
      <p:bldP spid="4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7562363" y="2017661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19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5035722" y="4371354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291151" y="280522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7739135" y="3356436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2681359" y="432478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6214088" y="3588922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581400" y="3774518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4572000" y="2243176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6282540" y="2390045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2094306" y="3629098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6263153" y="4613620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2720279" y="2779632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3758172" y="4790393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3554392" y="1840889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6263154" y="130163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3731165" y="948091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8199931" y="4501559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5360804" y="5585736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1564223" y="5408964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 rot="16200000">
            <a:off x="1847994" y="2477913"/>
            <a:ext cx="2373821" cy="246413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 rot="16200000">
            <a:off x="4460359" y="1010020"/>
            <a:ext cx="2373822" cy="2464137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1054312" y="127167"/>
            <a:ext cx="6425318" cy="666977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75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8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9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3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4" dur="indefinite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8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9" dur="indefinite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5" grpId="0" animBg="1"/>
      <p:bldP spid="22" grpId="0" animBg="1"/>
      <p:bldP spid="27" grpId="0" animBg="1"/>
      <p:bldP spid="39" grpId="0" animBg="1"/>
      <p:bldP spid="51" grpId="0" animBg="1"/>
      <p:bldP spid="52" grpId="0" animBg="1"/>
      <p:bldP spid="53" grpId="0" animBg="1"/>
      <p:bldP spid="56" grpId="0" animBg="1"/>
      <p:bldP spid="57" grpId="0" animBg="1"/>
      <p:bldP spid="58" grpId="0" animBg="1"/>
      <p:bldP spid="78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9" grpId="0" animBg="1"/>
      <p:bldP spid="90" grpId="0" animBg="1"/>
      <p:bldP spid="91" grpId="0" animBg="1"/>
      <p:bldP spid="49" grpId="0" animBg="1"/>
      <p:bldP spid="49" grpId="1" animBg="1"/>
      <p:bldP spid="54" grpId="0" animBg="1"/>
      <p:bldP spid="54" grpId="1" animBg="1"/>
      <p:bldP spid="43" grpId="0" animBg="1"/>
      <p:bldP spid="43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/>
          <p:cNvSpPr/>
          <p:nvPr/>
        </p:nvSpPr>
        <p:spPr>
          <a:xfrm>
            <a:off x="3931251" y="2008612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222705" y="486873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400800" y="4080945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28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3342584" y="3019140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638985" y="3152790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337794" y="3790029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74697" y="1636909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1977316" y="1369973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6241676" y="1174050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4225914" y="3584016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6241676" y="2179682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3143673" y="2356454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6064904" y="3462056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5490334" y="4541429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3320446" y="3912742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2507634" y="4501559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4836189" y="1350823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4525361" y="255237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5337794" y="1813682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3830733" y="4811730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892457" y="253322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578536" y="4324786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636806" y="5285255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1497239" y="5165275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2152321" y="5807196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 rot="16200000">
            <a:off x="4743981" y="2844926"/>
            <a:ext cx="2199797" cy="2283491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 rot="16200000">
            <a:off x="1715860" y="2746863"/>
            <a:ext cx="2199793" cy="2283487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 rot="16200000">
            <a:off x="3736291" y="866868"/>
            <a:ext cx="2199796" cy="2283490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1054312" y="127167"/>
            <a:ext cx="6425318" cy="666977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5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2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3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7" dur="indefinite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8" dur="indefinite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2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3" dur="indefinite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7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8" dur="indefinite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7" grpId="0" animBg="1"/>
      <p:bldP spid="32" grpId="0" animBg="1"/>
      <p:bldP spid="35" grpId="0" animBg="1"/>
      <p:bldP spid="24" grpId="0" animBg="1"/>
      <p:bldP spid="26" grpId="0" animBg="1"/>
      <p:bldP spid="27" grpId="0" animBg="1"/>
      <p:bldP spid="30" grpId="0" animBg="1"/>
      <p:bldP spid="39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1" grpId="0" animBg="1"/>
      <p:bldP spid="71" grpId="0" animBg="1"/>
      <p:bldP spid="72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9" grpId="0" animBg="1"/>
      <p:bldP spid="91" grpId="0" animBg="1"/>
      <p:bldP spid="92" grpId="0" animBg="1"/>
      <p:bldP spid="40" grpId="0" animBg="1"/>
      <p:bldP spid="40" grpId="1" animBg="1"/>
      <p:bldP spid="41" grpId="0" animBg="1"/>
      <p:bldP spid="41" grpId="1" animBg="1"/>
      <p:bldP spid="54" grpId="0" animBg="1"/>
      <p:bldP spid="54" grpId="1" animBg="1"/>
      <p:bldP spid="43" grpId="0" animBg="1"/>
      <p:bldP spid="43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/>
          <p:cNvSpPr/>
          <p:nvPr/>
        </p:nvSpPr>
        <p:spPr>
          <a:xfrm>
            <a:off x="4402687" y="2710001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356431" y="4162703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3649793" y="1181443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1924357" y="4386510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627676" y="5362538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035722" y="5202951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642502" y="3894144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4540675" y="1951162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1344390" y="3894144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36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3758498" y="2442546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858950" y="3420973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364497" y="4913919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342584" y="3019140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099898" y="4849406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638985" y="3152790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165812" y="1934015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7248315" y="2305770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4010952" y="3555589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5126031" y="384234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6559337" y="948092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5818866" y="214792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6567403" y="1699308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5302804" y="1634795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4502497" y="1153382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3581725" y="165932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4259011" y="159761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1891178" y="3108511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1697935" y="3693611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2214317" y="3547223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3625420" y="405214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3448648" y="4597443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4125934" y="4535733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5761549" y="838778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5697324" y="1330154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6263154" y="130163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5484891" y="4162702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5694566" y="3199963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 rot="16200000">
            <a:off x="3018963" y="3927111"/>
            <a:ext cx="1871221" cy="1942414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 rot="16200000">
            <a:off x="3067727" y="979955"/>
            <a:ext cx="1871222" cy="1942415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 rot="16200000">
            <a:off x="1271466" y="2946404"/>
            <a:ext cx="1871220" cy="194241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 rot="16200000">
            <a:off x="5179410" y="712500"/>
            <a:ext cx="1871221" cy="1942414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1054312" y="127167"/>
            <a:ext cx="6425318" cy="666977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94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8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9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3" dur="indefinite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4" dur="indefinite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8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9" dur="indefinite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3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4" dur="indefinite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8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9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9" grpId="0" animBg="1"/>
      <p:bldP spid="21" grpId="0" animBg="1"/>
      <p:bldP spid="42" grpId="0" animBg="1"/>
      <p:bldP spid="15" grpId="0" animBg="1"/>
      <p:bldP spid="7" grpId="0" animBg="1"/>
      <p:bldP spid="9" grpId="0" animBg="1"/>
      <p:bldP spid="32" grpId="0" animBg="1"/>
      <p:bldP spid="33" grpId="0" animBg="1"/>
      <p:bldP spid="35" grpId="0" animBg="1"/>
      <p:bldP spid="20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8" grpId="0" animBg="1"/>
      <p:bldP spid="30" grpId="0" animBg="1"/>
      <p:bldP spid="31" grpId="0" animBg="1"/>
      <p:bldP spid="39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9" grpId="0" animBg="1"/>
      <p:bldP spid="70" grpId="0" animBg="1"/>
      <p:bldP spid="71" grpId="0" animBg="1"/>
      <p:bldP spid="73" grpId="0" animBg="1"/>
      <p:bldP spid="74" grpId="0" animBg="1"/>
      <p:bldP spid="75" grpId="0" animBg="1"/>
      <p:bldP spid="81" grpId="0" animBg="1"/>
      <p:bldP spid="82" grpId="0" animBg="1"/>
      <p:bldP spid="83" grpId="0" animBg="1"/>
      <p:bldP spid="87" grpId="0" animBg="1"/>
      <p:bldP spid="88" grpId="0" animBg="1"/>
      <p:bldP spid="29" grpId="0" animBg="1"/>
      <p:bldP spid="29" grpId="1" animBg="1"/>
      <p:bldP spid="40" grpId="0" animBg="1"/>
      <p:bldP spid="40" grpId="1" animBg="1"/>
      <p:bldP spid="41" grpId="0" animBg="1"/>
      <p:bldP spid="41" grpId="1" animBg="1"/>
      <p:bldP spid="54" grpId="0" animBg="1"/>
      <p:bldP spid="54" grpId="1" animBg="1"/>
      <p:bldP spid="43" grpId="0" animBg="1"/>
      <p:bldP spid="43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4327" y="1676400"/>
            <a:ext cx="8675388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/>
              <a:t>The </a:t>
            </a:r>
            <a:r>
              <a:rPr lang="en-US" sz="6600" b="1" dirty="0" smtClean="0"/>
              <a:t>Nested Splat</a:t>
            </a:r>
            <a:r>
              <a:rPr lang="en-US" sz="6600" b="1" dirty="0"/>
              <a:t>! Series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/>
              <a:t>Set </a:t>
            </a:r>
            <a:r>
              <a:rPr lang="en-US" sz="4000" b="1" dirty="0" smtClean="0"/>
              <a:t>17.3</a:t>
            </a:r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/>
              <a:t>This set includes Nested Splats! with 1 large Splat!</a:t>
            </a:r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0364" y="87867"/>
            <a:ext cx="8336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Click to download </a:t>
            </a:r>
            <a:r>
              <a:rPr lang="en-US" b="1" dirty="0">
                <a:hlinkClick r:id="rId2"/>
              </a:rPr>
              <a:t>the original 50 Splat! lessons </a:t>
            </a:r>
            <a:r>
              <a:rPr lang="en-US" b="1" dirty="0"/>
              <a:t>or the </a:t>
            </a:r>
            <a:r>
              <a:rPr lang="en-US" b="1" dirty="0" err="1">
                <a:hlinkClick r:id="rId3"/>
              </a:rPr>
              <a:t>The</a:t>
            </a:r>
            <a:r>
              <a:rPr lang="en-US" b="1" dirty="0">
                <a:hlinkClick r:id="rId3"/>
              </a:rPr>
              <a:t> 20 Fraction Splat! Lessons</a:t>
            </a:r>
            <a:r>
              <a:rPr lang="en-US" b="1" dirty="0"/>
              <a:t>. </a:t>
            </a:r>
            <a:endParaRPr lang="en-US" sz="5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328078" y="697468"/>
            <a:ext cx="45331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You can find </a:t>
            </a:r>
            <a:r>
              <a:rPr lang="en-US" b="1" dirty="0" smtClean="0">
                <a:hlinkClick r:id="rId4"/>
              </a:rPr>
              <a:t>more Nested Splat! lessons here</a:t>
            </a:r>
            <a:r>
              <a:rPr lang="en-US" b="1" dirty="0" smtClean="0"/>
              <a:t>.</a:t>
            </a:r>
            <a:endParaRPr lang="en-US" sz="500" b="1" dirty="0"/>
          </a:p>
        </p:txBody>
      </p:sp>
    </p:spTree>
    <p:extLst>
      <p:ext uri="{BB962C8B-B14F-4D97-AF65-F5344CB8AC3E}">
        <p14:creationId xmlns:p14="http://schemas.microsoft.com/office/powerpoint/2010/main" val="3932125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768</TotalTime>
  <Words>290</Words>
  <Application>Microsoft Office PowerPoint</Application>
  <PresentationFormat>On-screen Show (4:3)</PresentationFormat>
  <Paragraphs>54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30</cp:revision>
  <dcterms:created xsi:type="dcterms:W3CDTF">2017-10-24T12:17:11Z</dcterms:created>
  <dcterms:modified xsi:type="dcterms:W3CDTF">2017-11-13T13:34:07Z</dcterms:modified>
</cp:coreProperties>
</file>