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4" r:id="rId4"/>
    <p:sldId id="263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16.5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Nested Splats! through 20.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381000" y="762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dots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07208" y="487475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91676" y="3298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12147" y="2286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62156" y="339277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7645" y="304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37210" y="14230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965161">
            <a:off x="6337469" y="21498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647690" y="15854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078564" y="5571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45149" y="799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376700" cy="1371600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is another Splat!  We know there are 10 dots under the large splat.  How many dots are under the small splat?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33" name="Oval 32"/>
          <p:cNvSpPr/>
          <p:nvPr/>
        </p:nvSpPr>
        <p:spPr>
          <a:xfrm>
            <a:off x="5099363" y="39229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631383" y="29943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328079" y="24437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19965161">
            <a:off x="6391867" y="39229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312147" y="35626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5461369" y="1996684"/>
            <a:ext cx="2689847" cy="279218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228882" y="1337495"/>
            <a:ext cx="4287195" cy="44503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6" grpId="0" animBg="1"/>
      <p:bldP spid="25" grpId="0" animBg="1"/>
      <p:bldP spid="23" grpId="0" animBg="1"/>
      <p:bldP spid="22" grpId="0" animBg="1"/>
      <p:bldP spid="16" grpId="0" animBg="1"/>
      <p:bldP spid="19" grpId="0" animBg="1"/>
      <p:bldP spid="42" grpId="0" animBg="1"/>
      <p:bldP spid="15" grpId="0" animBg="1"/>
      <p:bldP spid="7" grpId="0" animBg="1"/>
      <p:bldP spid="9" grpId="0" animBg="1"/>
      <p:bldP spid="32" grpId="0" animBg="1"/>
      <p:bldP spid="35" grpId="0" animBg="1"/>
      <p:bldP spid="24" grpId="0" animBg="1"/>
      <p:bldP spid="27" grpId="0" animBg="1"/>
      <p:bldP spid="34" grpId="0" animBg="1"/>
      <p:bldP spid="37" grpId="0" animBg="1"/>
      <p:bldP spid="38" grpId="0" animBg="1"/>
      <p:bldP spid="28" grpId="0" animBg="1"/>
      <p:bldP spid="33" grpId="0" animBg="1"/>
      <p:bldP spid="39" grpId="0" animBg="1"/>
      <p:bldP spid="40" grpId="0" animBg="1"/>
      <p:bldP spid="41" grpId="0" animBg="1"/>
      <p:bldP spid="44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029200" y="38924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390816" y="37610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07520" y="30137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39895" y="5716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88650" y="52360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95574" y="37610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36713" y="4648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19800" y="28934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83457" y="22359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92956" y="48006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099041" y="33046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92956" y="22681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088650" y="16948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9084" y="24258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204888" y="1957793"/>
            <a:ext cx="3551793" cy="36869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255979" y="386903"/>
            <a:ext cx="5938987" cy="61649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5" grpId="0" animBg="1"/>
      <p:bldP spid="27" grpId="0" animBg="1"/>
      <p:bldP spid="28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923843" y="35985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7793" y="28488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31431" y="16311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108143" y="483140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22518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99967" y="67491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07457" y="28277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886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74327" y="674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14031" y="48796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65344" y="23223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10672" y="45857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00033" y="36180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65343" y="483252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07946" y="18029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65345" y="15548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270680" y="15548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045933" y="25682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26391" y="1381243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144245" y="48037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7793" y="28488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32905" y="1735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56071" y="23527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9485" y="35985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00821" y="5891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86498" y="27145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886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74327" y="674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54785" y="347174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43858" y="25182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60489" y="1235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28162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10436" y="16648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50330" y="16447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82564" y="16113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045933" y="25682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26391" y="1381243"/>
            <a:ext cx="2926501" cy="303784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583880" y="32815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53754" y="16351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36802" y="2535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29485" y="35985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04561" y="6571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5076" y="40463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00033" y="8283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088650" y="33241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74327" y="674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43858" y="251827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2438" y="31559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04385" y="26937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62274" y="17351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37610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89970" y="16351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045933" y="25682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935938" y="1371695"/>
            <a:ext cx="3428330" cy="355876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15971" y="399225"/>
            <a:ext cx="5291316" cy="549263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29" grpId="0" animBg="1"/>
      <p:bldP spid="29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16.5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Nested Splats! through </a:t>
            </a:r>
            <a:r>
              <a:rPr lang="en-US" sz="2000" b="1" dirty="0" smtClean="0"/>
              <a:t>20.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215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19</cp:revision>
  <dcterms:created xsi:type="dcterms:W3CDTF">2017-10-24T12:17:11Z</dcterms:created>
  <dcterms:modified xsi:type="dcterms:W3CDTF">2017-11-13T05:04:45Z</dcterms:modified>
</cp:coreProperties>
</file>