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8" r:id="rId3"/>
    <p:sldId id="263" r:id="rId4"/>
    <p:sldId id="264" r:id="rId5"/>
    <p:sldId id="265" r:id="rId6"/>
    <p:sldId id="266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39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F9F62-001D-4B82-B750-0B00FDE46BD1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D07D-9CA1-4139-8C46-65C8B783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2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evewyborney.com/?p=1112" TargetMode="Externa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8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16.4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dirty="0" smtClean="0"/>
              <a:t>Nested Splats! through 20.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376" y="5562600"/>
            <a:ext cx="833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</a:t>
            </a:r>
            <a:r>
              <a:rPr lang="en-US" b="1" dirty="0" smtClean="0"/>
              <a:t>the </a:t>
            </a:r>
            <a:r>
              <a:rPr lang="en-US" b="1" dirty="0" err="1" smtClean="0">
                <a:hlinkClick r:id="rId4"/>
              </a:rPr>
              <a:t>The</a:t>
            </a:r>
            <a:r>
              <a:rPr lang="en-US" b="1" dirty="0" smtClean="0">
                <a:hlinkClick r:id="rId4"/>
              </a:rPr>
              <a:t> 20 Fraction Splat! Lessons</a:t>
            </a:r>
            <a:r>
              <a:rPr lang="en-US" b="1" dirty="0" smtClean="0"/>
              <a:t>. </a:t>
            </a:r>
            <a:endParaRPr lang="en-US" sz="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6563" y="6174064"/>
            <a:ext cx="50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 to download more Nested Splat! lessons.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7059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ular Callout 30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small splat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3048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381000" y="2286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81000" y="762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dots do you see?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78085" y="38369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691676" y="32983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462156" y="339277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77645" y="3048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19965161">
            <a:off x="6573742" y="250251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81000" y="1295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</a:t>
            </a:r>
            <a:r>
              <a:rPr lang="en-US" b="1" smtClean="0">
                <a:solidFill>
                  <a:schemeClr val="tx1"/>
                </a:solidFill>
              </a:rPr>
              <a:t>many dots are </a:t>
            </a:r>
            <a:r>
              <a:rPr lang="en-US" b="1" dirty="0" smtClean="0">
                <a:solidFill>
                  <a:schemeClr val="tx1"/>
                </a:solidFill>
              </a:rPr>
              <a:t>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633670" y="15784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691676" y="4680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247436" y="204785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ular Callout 27"/>
          <p:cNvSpPr/>
          <p:nvPr/>
        </p:nvSpPr>
        <p:spPr>
          <a:xfrm>
            <a:off x="381000" y="2514600"/>
            <a:ext cx="3376700" cy="1371600"/>
          </a:xfrm>
          <a:prstGeom prst="wedgeRectCallout">
            <a:avLst>
              <a:gd name="adj1" fmla="val -63095"/>
              <a:gd name="adj2" fmla="val 4626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Look! There is another Splat!  We know there are 9 dots under the large splat.  How many dots are under the small splat?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</p:txBody>
      </p:sp>
      <p:sp>
        <p:nvSpPr>
          <p:cNvPr id="33" name="Oval 32"/>
          <p:cNvSpPr/>
          <p:nvPr/>
        </p:nvSpPr>
        <p:spPr>
          <a:xfrm>
            <a:off x="8189205" y="15457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927585" y="518094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915908" y="41498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rot="19965161">
            <a:off x="6370619" y="39389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5461369" y="1996684"/>
            <a:ext cx="2689847" cy="279218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234706" y="1331670"/>
            <a:ext cx="4593314" cy="476807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26" grpId="0" animBg="1"/>
      <p:bldP spid="25" grpId="0" animBg="1"/>
      <p:bldP spid="23" grpId="0" animBg="1"/>
      <p:bldP spid="22" grpId="0" animBg="1"/>
      <p:bldP spid="16" grpId="0" animBg="1"/>
      <p:bldP spid="19" grpId="0" animBg="1"/>
      <p:bldP spid="15" grpId="0" animBg="1"/>
      <p:bldP spid="7" grpId="0" animBg="1"/>
      <p:bldP spid="32" grpId="0" animBg="1"/>
      <p:bldP spid="35" grpId="0" animBg="1"/>
      <p:bldP spid="24" grpId="0" animBg="1"/>
      <p:bldP spid="27" grpId="0" animBg="1"/>
      <p:bldP spid="34" grpId="0" animBg="1"/>
      <p:bldP spid="37" grpId="0" animBg="1"/>
      <p:bldP spid="38" grpId="0" animBg="1"/>
      <p:bldP spid="28" grpId="0" animBg="1"/>
      <p:bldP spid="33" grpId="0" animBg="1"/>
      <p:bldP spid="39" grpId="0" animBg="1"/>
      <p:bldP spid="40" grpId="0" animBg="1"/>
      <p:bldP spid="41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3807176" y="287399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019243" y="31334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636697" y="44709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22524" y="4572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90102" y="41770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507245" y="17006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009024" y="377254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221242" y="5656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009024" y="5715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515158" y="26753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171770" y="1524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424270" y="25800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041459" y="555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34695" y="17214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133603" y="2253625"/>
            <a:ext cx="2926501" cy="303784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123183" y="1271607"/>
            <a:ext cx="5291316" cy="54926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15" grpId="0" animBg="1"/>
      <p:bldP spid="7" grpId="0" animBg="1"/>
      <p:bldP spid="9" grpId="0" animBg="1"/>
      <p:bldP spid="32" grpId="0" animBg="1"/>
      <p:bldP spid="35" grpId="0" animBg="1"/>
      <p:bldP spid="20" grpId="0" animBg="1"/>
      <p:bldP spid="23" grpId="0" animBg="1"/>
      <p:bldP spid="25" grpId="0" animBg="1"/>
      <p:bldP spid="27" grpId="0" animBg="1"/>
      <p:bldP spid="28" grpId="0" animBg="1"/>
      <p:bldP spid="30" grpId="0" animBg="1"/>
      <p:bldP spid="31" grpId="0" animBg="1"/>
      <p:bldP spid="39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5383929" y="25909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45250" y="33241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732905" y="17351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777534" y="43395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30373" y="67008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74326" y="32124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887862" y="121489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318202" y="42576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770054" y="43489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621984" y="31350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63969" y="178286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949136" y="40549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77413" y="571426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638003" y="404563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30628" y="35435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688784" y="33241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328979" y="20842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3524476" y="1517295"/>
            <a:ext cx="3266015" cy="339027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2035497" y="820627"/>
            <a:ext cx="5665341" cy="58808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0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42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2" grpId="0" animBg="1"/>
      <p:bldP spid="23" grpId="0" animBg="1"/>
      <p:bldP spid="24" grpId="0" animBg="1"/>
      <p:bldP spid="26" grpId="0" animBg="1"/>
      <p:bldP spid="28" grpId="0" animBg="1"/>
      <p:bldP spid="30" grpId="0" animBg="1"/>
      <p:bldP spid="31" grpId="0" animBg="1"/>
      <p:bldP spid="39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3699558" y="195269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05928" y="21887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22650" y="13424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445850" y="49630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00032" y="9688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80266" y="308572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184571" y="197558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132553" y="27943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938747" y="181057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895775" y="391193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363095" y="48068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999653" y="29205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199843" y="383278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235995" y="286216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375501" y="210879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2019" y="37610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199843" y="136229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111729" y="298659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1972150" y="1069035"/>
            <a:ext cx="3454817" cy="35862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270069" y="194618"/>
            <a:ext cx="5791949" cy="601231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0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42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9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3850330" y="52713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28162" y="235183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05514" y="2068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727923" y="495156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57599" y="39554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27723" y="76298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38630" y="22243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300033" y="8283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088650" y="33241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74327" y="67491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638033" y="515541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38032" y="310610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762432" y="55652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550206" y="346715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144716" y="422753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307946" y="205652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11279" y="11485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2019" y="37610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19628" y="195873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045933" y="256825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3412077" y="1673330"/>
            <a:ext cx="3249507" cy="33731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768629" y="431334"/>
            <a:ext cx="5738748" cy="59570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0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42" grpId="0" animBg="1"/>
      <p:bldP spid="15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9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7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16.4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Nested Splats! through </a:t>
            </a:r>
            <a:r>
              <a:rPr lang="en-US" sz="2000" b="1" dirty="0" smtClean="0"/>
              <a:t>20.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364" y="87867"/>
            <a:ext cx="833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the </a:t>
            </a:r>
            <a:r>
              <a:rPr lang="en-US" b="1" dirty="0" err="1">
                <a:hlinkClick r:id="rId3"/>
              </a:rPr>
              <a:t>The</a:t>
            </a:r>
            <a:r>
              <a:rPr lang="en-US" b="1" dirty="0">
                <a:hlinkClick r:id="rId3"/>
              </a:rPr>
              <a:t> 20 Fraction Splat! Lessons</a:t>
            </a:r>
            <a:r>
              <a:rPr lang="en-US" b="1" dirty="0"/>
              <a:t>. </a:t>
            </a:r>
            <a:endParaRPr lang="en-US" sz="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28078" y="697468"/>
            <a:ext cx="453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 can find </a:t>
            </a:r>
            <a:r>
              <a:rPr lang="en-US" b="1" dirty="0" smtClean="0">
                <a:hlinkClick r:id="rId4"/>
              </a:rPr>
              <a:t>more Nested Splat! lessons here</a:t>
            </a:r>
            <a:r>
              <a:rPr lang="en-US" b="1" dirty="0" smtClean="0"/>
              <a:t>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9321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215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20</cp:revision>
  <dcterms:created xsi:type="dcterms:W3CDTF">2017-10-24T12:17:11Z</dcterms:created>
  <dcterms:modified xsi:type="dcterms:W3CDTF">2017-11-13T05:04:17Z</dcterms:modified>
</cp:coreProperties>
</file>