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8" r:id="rId3"/>
    <p:sldId id="263" r:id="rId4"/>
    <p:sldId id="264" r:id="rId5"/>
    <p:sldId id="265" r:id="rId6"/>
    <p:sldId id="266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39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9F62-001D-4B82-B750-0B00FDE46BD1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D07D-9CA1-4139-8C46-65C8B783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evewyborney.com/?p=1112" TargetMode="Externa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8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16.3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dirty="0" smtClean="0"/>
              <a:t>Nested Splats! through 20.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76" y="5562600"/>
            <a:ext cx="833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</a:t>
            </a:r>
            <a:r>
              <a:rPr lang="en-US" b="1" dirty="0" smtClean="0"/>
              <a:t>the </a:t>
            </a:r>
            <a:r>
              <a:rPr lang="en-US" b="1" dirty="0" err="1" smtClean="0">
                <a:hlinkClick r:id="rId4"/>
              </a:rPr>
              <a:t>The</a:t>
            </a:r>
            <a:r>
              <a:rPr lang="en-US" b="1" dirty="0" smtClean="0">
                <a:hlinkClick r:id="rId4"/>
              </a:rPr>
              <a:t> 20 Fraction Splat! Lessons</a:t>
            </a:r>
            <a:r>
              <a:rPr lang="en-US" b="1" dirty="0" smtClean="0"/>
              <a:t>. </a:t>
            </a:r>
            <a:endParaRPr lang="en-US" sz="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6563" y="6174064"/>
            <a:ext cx="50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to download more Nested Splat! lessons.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7059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ular Callout 30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small splat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3048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381000" y="2286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762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dots do you see?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870243" y="39875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634309" y="30374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959487" y="41042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448753" y="355997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81400" y="468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59487" y="205774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19965161">
            <a:off x="6442059" y="21385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81000" y="1295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</a:t>
            </a:r>
            <a:r>
              <a:rPr lang="en-US" b="1" smtClean="0">
                <a:solidFill>
                  <a:schemeClr val="tx1"/>
                </a:solidFill>
              </a:rPr>
              <a:t>many dots are </a:t>
            </a:r>
            <a:r>
              <a:rPr lang="en-US" b="1" dirty="0" smtClean="0">
                <a:solidFill>
                  <a:schemeClr val="tx1"/>
                </a:solidFill>
              </a:rPr>
              <a:t>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7886175" y="196120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348823" y="5440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ular Callout 27"/>
          <p:cNvSpPr/>
          <p:nvPr/>
        </p:nvSpPr>
        <p:spPr>
          <a:xfrm>
            <a:off x="381000" y="2514600"/>
            <a:ext cx="3376700" cy="1371600"/>
          </a:xfrm>
          <a:prstGeom prst="wedgeRectCallout">
            <a:avLst>
              <a:gd name="adj1" fmla="val -63095"/>
              <a:gd name="adj2" fmla="val 4626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Look! There is another Splat!  We know there are 11 dots under the large splat.  How many dots are under the small splat?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33" name="Oval 32"/>
          <p:cNvSpPr/>
          <p:nvPr/>
        </p:nvSpPr>
        <p:spPr>
          <a:xfrm>
            <a:off x="5592596" y="57044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598182" y="472474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923356" y="44265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rot="19965161">
            <a:off x="6671177" y="41042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598182" y="181151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4717480" y="2773482"/>
            <a:ext cx="2689847" cy="279218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789987" y="1455344"/>
            <a:ext cx="4977147" cy="516651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26" grpId="0" animBg="1"/>
      <p:bldP spid="25" grpId="0" animBg="1"/>
      <p:bldP spid="23" grpId="0" animBg="1"/>
      <p:bldP spid="22" grpId="0" animBg="1"/>
      <p:bldP spid="16" grpId="0" animBg="1"/>
      <p:bldP spid="19" grpId="0" animBg="1"/>
      <p:bldP spid="42" grpId="0" animBg="1"/>
      <p:bldP spid="15" grpId="0" animBg="1"/>
      <p:bldP spid="7" grpId="0" animBg="1"/>
      <p:bldP spid="9" grpId="0" animBg="1"/>
      <p:bldP spid="32" grpId="0" animBg="1"/>
      <p:bldP spid="35" grpId="0" animBg="1"/>
      <p:bldP spid="24" grpId="0" animBg="1"/>
      <p:bldP spid="27" grpId="0" animBg="1"/>
      <p:bldP spid="34" grpId="0" animBg="1"/>
      <p:bldP spid="38" grpId="0" animBg="1"/>
      <p:bldP spid="28" grpId="0" animBg="1"/>
      <p:bldP spid="33" grpId="0" animBg="1"/>
      <p:bldP spid="39" grpId="0" animBg="1"/>
      <p:bldP spid="40" grpId="0" animBg="1"/>
      <p:bldP spid="41" grpId="0" animBg="1"/>
      <p:bldP spid="44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4992540" y="189867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038004" y="282699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74029" y="67491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68241" y="361802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300033" y="8283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968240" y="48006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300033" y="35963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68239" y="172275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006118" y="223916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026819" y="300851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04047" y="29703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057400" y="1524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926391" y="1381243"/>
            <a:ext cx="2926501" cy="303784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915971" y="399225"/>
            <a:ext cx="5291316" cy="5492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2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3" grpId="0" animBg="1"/>
      <p:bldP spid="27" grpId="0" animBg="1"/>
      <p:bldP spid="28" grpId="0" animBg="1"/>
      <p:bldP spid="30" grpId="0" animBg="1"/>
      <p:bldP spid="39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3520458" y="132288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78968" y="366975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46705" y="20351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537602" y="51142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99502" y="27363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97870" y="74071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93593" y="34884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014154" y="87615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755703" y="25050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388448" y="72276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295946" y="39402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957979" y="256612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851307" y="19694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808312" y="440063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16647" y="349206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022067" y="185076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145774" y="214856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40766" y="482029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901914" y="22143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712645" y="277586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1720748" y="1927028"/>
            <a:ext cx="3127679" cy="324667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630092" y="447072"/>
            <a:ext cx="5291316" cy="5492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42" grpId="0" animBg="1"/>
      <p:bldP spid="15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9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5187793" y="28488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732905" y="17351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29485" y="35985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27483" y="80220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99790" y="278020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300033" y="8283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088650" y="33241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74327" y="67491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135570" y="232297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984171" y="48006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419627" y="48005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850330" y="336803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58104" y="377558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19628" y="15819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52019" y="248076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926391" y="1381243"/>
            <a:ext cx="2926501" cy="303784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915971" y="399225"/>
            <a:ext cx="5291316" cy="5492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15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3" grpId="0" animBg="1"/>
      <p:bldP spid="25" grpId="0" animBg="1"/>
      <p:bldP spid="27" grpId="0" animBg="1"/>
      <p:bldP spid="28" grpId="0" animBg="1"/>
      <p:bldP spid="30" grpId="0" animBg="1"/>
      <p:bldP spid="31" grpId="0" animBg="1"/>
      <p:bldP spid="39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5507427" y="33241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643015" y="164473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572000" y="31732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29485" y="35985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06053" y="56036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05152" y="31261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300033" y="8283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088650" y="33241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74327" y="67491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243858" y="251827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13512" y="24165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145076" y="40377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984171" y="24564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17323" y="52021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036383" y="150900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2019" y="37610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676479" y="14037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930628" y="20934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934988" y="1372645"/>
            <a:ext cx="3378449" cy="350698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915971" y="399225"/>
            <a:ext cx="5291316" cy="5492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42" grpId="0" animBg="1"/>
      <p:bldP spid="15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9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7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16.3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Nested Splats! through </a:t>
            </a:r>
            <a:r>
              <a:rPr lang="en-US" sz="2000" b="1" dirty="0" smtClean="0"/>
              <a:t>20.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364" y="87867"/>
            <a:ext cx="833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the </a:t>
            </a:r>
            <a:r>
              <a:rPr lang="en-US" b="1" dirty="0" err="1">
                <a:hlinkClick r:id="rId3"/>
              </a:rPr>
              <a:t>The</a:t>
            </a:r>
            <a:r>
              <a:rPr lang="en-US" b="1" dirty="0">
                <a:hlinkClick r:id="rId3"/>
              </a:rPr>
              <a:t> 20 Fraction Splat! Lessons</a:t>
            </a:r>
            <a:r>
              <a:rPr lang="en-US" b="1" dirty="0"/>
              <a:t>. </a:t>
            </a:r>
            <a:endParaRPr lang="en-US" sz="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8078" y="697468"/>
            <a:ext cx="453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 can find </a:t>
            </a:r>
            <a:r>
              <a:rPr lang="en-US" b="1" dirty="0" smtClean="0">
                <a:hlinkClick r:id="rId4"/>
              </a:rPr>
              <a:t>more Nested Splat! lessons here</a:t>
            </a:r>
            <a:r>
              <a:rPr lang="en-US" b="1" dirty="0" smtClean="0"/>
              <a:t>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9321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215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19</cp:revision>
  <dcterms:created xsi:type="dcterms:W3CDTF">2017-10-24T12:17:11Z</dcterms:created>
  <dcterms:modified xsi:type="dcterms:W3CDTF">2017-11-13T05:03:45Z</dcterms:modified>
</cp:coreProperties>
</file>