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8" r:id="rId3"/>
    <p:sldId id="258" r:id="rId4"/>
    <p:sldId id="263" r:id="rId5"/>
    <p:sldId id="264" r:id="rId6"/>
    <p:sldId id="265" r:id="rId7"/>
    <p:sldId id="266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6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F9F62-001D-4B82-B750-0B00FDE46BD1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D07D-9CA1-4139-8C46-65C8B783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2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evewyborney.com/?p=1112" TargetMode="Externa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upport.office.com/en-us/article/View-a-presentation-without-PowerPoint-2f1077ab-9a4e-41ba-9f75-d55bd9b231a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8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15.4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dirty="0" smtClean="0"/>
              <a:t>Nested Splats! through 10.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376" y="5562600"/>
            <a:ext cx="833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</a:t>
            </a:r>
            <a:r>
              <a:rPr lang="en-US" b="1" dirty="0" smtClean="0"/>
              <a:t>the </a:t>
            </a:r>
            <a:r>
              <a:rPr lang="en-US" b="1" dirty="0" err="1" smtClean="0">
                <a:hlinkClick r:id="rId4"/>
              </a:rPr>
              <a:t>The</a:t>
            </a:r>
            <a:r>
              <a:rPr lang="en-US" b="1" dirty="0" smtClean="0">
                <a:hlinkClick r:id="rId4"/>
              </a:rPr>
              <a:t> 20 Fraction Splat! Lessons</a:t>
            </a:r>
            <a:r>
              <a:rPr lang="en-US" b="1" dirty="0" smtClean="0"/>
              <a:t>. </a:t>
            </a:r>
            <a:endParaRPr lang="en-US" sz="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6563" y="6174064"/>
            <a:ext cx="50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 to download more Nested Splat! lessons.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7059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ular Callout 5"/>
          <p:cNvSpPr/>
          <p:nvPr/>
        </p:nvSpPr>
        <p:spPr>
          <a:xfrm>
            <a:off x="0" y="6400800"/>
            <a:ext cx="5486400" cy="457200"/>
          </a:xfrm>
          <a:prstGeom prst="wedgeRectCallout">
            <a:avLst>
              <a:gd name="adj1" fmla="val -10608"/>
              <a:gd name="adj2" fmla="val 2387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schemeClr val="tx1"/>
                </a:solidFill>
              </a:rPr>
              <a:t>This series was written in PowerPoint, so it works best if you view it using PowerPoint.  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If you don’t have PowerPoint, try </a:t>
            </a:r>
            <a:r>
              <a:rPr lang="en-US" sz="1050" dirty="0" smtClean="0">
                <a:solidFill>
                  <a:schemeClr val="tx1"/>
                </a:solidFill>
                <a:hlinkClick r:id="rId2"/>
              </a:rPr>
              <a:t>this link</a:t>
            </a:r>
            <a:r>
              <a:rPr lang="en-US" sz="1050" dirty="0" smtClean="0">
                <a:solidFill>
                  <a:schemeClr val="tx1"/>
                </a:solidFill>
              </a:rPr>
              <a:t> to download the free PowerPoint viewer.</a:t>
            </a:r>
            <a:endParaRPr lang="en-US" sz="1050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43000" y="1066800"/>
            <a:ext cx="2819400" cy="2590800"/>
            <a:chOff x="3200400" y="1828800"/>
            <a:chExt cx="2819400" cy="2590800"/>
          </a:xfrm>
        </p:grpSpPr>
        <p:sp>
          <p:nvSpPr>
            <p:cNvPr id="7" name="Rectangular Callout 6"/>
            <p:cNvSpPr/>
            <p:nvPr/>
          </p:nvSpPr>
          <p:spPr>
            <a:xfrm>
              <a:off x="3200400" y="1828800"/>
              <a:ext cx="2819400" cy="2590800"/>
            </a:xfrm>
            <a:prstGeom prst="wedgeRectCallout">
              <a:avLst>
                <a:gd name="adj1" fmla="val -63405"/>
                <a:gd name="adj2" fmla="val 859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In this level, you’ll find the number of dots under the large Splat! 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48" r="12842" b="9738"/>
            <a:stretch/>
          </p:blipFill>
          <p:spPr bwMode="auto">
            <a:xfrm>
              <a:off x="3658852" y="2895600"/>
              <a:ext cx="1893389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5257800" y="1066800"/>
            <a:ext cx="2819400" cy="2590800"/>
            <a:chOff x="5257800" y="2133600"/>
            <a:chExt cx="2819400" cy="2590800"/>
          </a:xfrm>
        </p:grpSpPr>
        <p:sp>
          <p:nvSpPr>
            <p:cNvPr id="11" name="Rectangular Callout 10"/>
            <p:cNvSpPr/>
            <p:nvPr/>
          </p:nvSpPr>
          <p:spPr>
            <a:xfrm>
              <a:off x="5257800" y="2133600"/>
              <a:ext cx="2819400" cy="2590800"/>
            </a:xfrm>
            <a:prstGeom prst="wedgeRectCallout">
              <a:avLst>
                <a:gd name="adj1" fmla="val -63405"/>
                <a:gd name="adj2" fmla="val 859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Then you’ll find the number of dots under the small Splat! 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00" r="13375" b="7334"/>
            <a:stretch/>
          </p:blipFill>
          <p:spPr bwMode="auto">
            <a:xfrm>
              <a:off x="5752643" y="3200400"/>
              <a:ext cx="1829713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53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ular Callout 30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small splat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3048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381000" y="2286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81000" y="762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dots do you see?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784649" y="44958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735154" y="371697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776721" y="158837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168241" y="388619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41239" y="190406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19965161">
            <a:off x="5749640" y="24844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81000" y="1295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</a:t>
            </a:r>
            <a:r>
              <a:rPr lang="en-US" b="1" smtClean="0">
                <a:solidFill>
                  <a:schemeClr val="tx1"/>
                </a:solidFill>
              </a:rPr>
              <a:t>many dots are </a:t>
            </a:r>
            <a:r>
              <a:rPr lang="en-US" b="1" dirty="0" smtClean="0">
                <a:solidFill>
                  <a:schemeClr val="tx1"/>
                </a:solidFill>
              </a:rPr>
              <a:t>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7086600" y="2460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145505" y="32983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742954" y="147232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ular Callout 27"/>
          <p:cNvSpPr/>
          <p:nvPr/>
        </p:nvSpPr>
        <p:spPr>
          <a:xfrm>
            <a:off x="381000" y="2514600"/>
            <a:ext cx="3376700" cy="1371600"/>
          </a:xfrm>
          <a:prstGeom prst="wedgeRectCallout">
            <a:avLst>
              <a:gd name="adj1" fmla="val -63095"/>
              <a:gd name="adj2" fmla="val 4626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Look! There is another Splat!  We know there are 8 dots under the large splat.  How many dots are under the small splat?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</p:txBody>
      </p:sp>
      <p:sp>
        <p:nvSpPr>
          <p:cNvPr id="29" name="Freeform 28"/>
          <p:cNvSpPr/>
          <p:nvPr/>
        </p:nvSpPr>
        <p:spPr>
          <a:xfrm rot="16200000">
            <a:off x="4684905" y="2112718"/>
            <a:ext cx="3181370" cy="330240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228882" y="1337495"/>
            <a:ext cx="4287195" cy="445030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26" grpId="0" animBg="1"/>
      <p:bldP spid="25" grpId="0" animBg="1"/>
      <p:bldP spid="23" grpId="0" animBg="1"/>
      <p:bldP spid="22" grpId="0" animBg="1"/>
      <p:bldP spid="16" grpId="0" animBg="1"/>
      <p:bldP spid="19" grpId="0" animBg="1"/>
      <p:bldP spid="42" grpId="0" animBg="1"/>
      <p:bldP spid="15" grpId="0" animBg="1"/>
      <p:bldP spid="7" grpId="0" animBg="1"/>
      <p:bldP spid="32" grpId="0" animBg="1"/>
      <p:bldP spid="35" grpId="0" animBg="1"/>
      <p:bldP spid="24" grpId="0" animBg="1"/>
      <p:bldP spid="27" grpId="0" animBg="1"/>
      <p:bldP spid="34" grpId="0" animBg="1"/>
      <p:bldP spid="37" grpId="0" animBg="1"/>
      <p:bldP spid="38" grpId="0" animBg="1"/>
      <p:bldP spid="28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2317207" y="211220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43852" y="389579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792583" y="37338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204754" y="48718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88250" y="48108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58918" y="8490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324600" y="25577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622886" y="100645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968241" y="19386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852241" y="306198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659441" y="2577474"/>
            <a:ext cx="2540010" cy="263664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900743" y="1214941"/>
            <a:ext cx="4490827" cy="46616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42" grpId="0" animBg="1"/>
      <p:bldP spid="15" grpId="0" animBg="1"/>
      <p:bldP spid="7" grpId="0" animBg="1"/>
      <p:bldP spid="32" grpId="0" animBg="1"/>
      <p:bldP spid="33" grpId="0" animBg="1"/>
      <p:bldP spid="35" grpId="0" animBg="1"/>
      <p:bldP spid="20" grpId="0" animBg="1"/>
      <p:bldP spid="18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2572469" y="544127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982080" y="377322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527192" y="265949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23772" y="452288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2011" y="227516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56632" y="36389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094320" y="175265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82937" y="42484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68614" y="159926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1720678" y="2305592"/>
            <a:ext cx="2926501" cy="303784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710258" y="1323574"/>
            <a:ext cx="5291316" cy="54926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2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15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6534727" y="372235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079839" y="260862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776419" y="44720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74658" y="22242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09279" y="35880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646967" y="17017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35584" y="419759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272417" y="575028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4273325" y="2254725"/>
            <a:ext cx="2926501" cy="303784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262905" y="1272707"/>
            <a:ext cx="5291316" cy="54926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2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15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7621993" y="215912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105400" y="17351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794736" y="45169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27724" y="135081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62345" y="271459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801812" y="481876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03165" y="358932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926391" y="1381243"/>
            <a:ext cx="2926501" cy="303784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915971" y="399225"/>
            <a:ext cx="5291316" cy="54926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2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42" grpId="0" animBg="1"/>
      <p:bldP spid="7" grpId="0" animBg="1"/>
      <p:bldP spid="9" grpId="0" animBg="1"/>
      <p:bldP spid="33" grpId="0" animBg="1"/>
      <p:bldP spid="35" grpId="0" animBg="1"/>
      <p:bldP spid="20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7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15.4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Nested Splats! through 10.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364" y="87867"/>
            <a:ext cx="833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the </a:t>
            </a:r>
            <a:r>
              <a:rPr lang="en-US" b="1" dirty="0" err="1">
                <a:hlinkClick r:id="rId3"/>
              </a:rPr>
              <a:t>The</a:t>
            </a:r>
            <a:r>
              <a:rPr lang="en-US" b="1" dirty="0">
                <a:hlinkClick r:id="rId3"/>
              </a:rPr>
              <a:t> 20 Fraction Splat! Lessons</a:t>
            </a:r>
            <a:r>
              <a:rPr lang="en-US" b="1" dirty="0"/>
              <a:t>. </a:t>
            </a:r>
            <a:endParaRPr lang="en-US" sz="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28078" y="697468"/>
            <a:ext cx="453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 can find </a:t>
            </a:r>
            <a:r>
              <a:rPr lang="en-US" b="1" dirty="0" smtClean="0">
                <a:hlinkClick r:id="rId4"/>
              </a:rPr>
              <a:t>more Nested Splat! lessons here</a:t>
            </a:r>
            <a:r>
              <a:rPr lang="en-US" b="1" dirty="0" smtClean="0"/>
              <a:t>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9321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278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21</cp:revision>
  <dcterms:created xsi:type="dcterms:W3CDTF">2017-10-24T12:17:11Z</dcterms:created>
  <dcterms:modified xsi:type="dcterms:W3CDTF">2017-11-13T04:23:15Z</dcterms:modified>
</cp:coreProperties>
</file>