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 autoAdjust="0"/>
    <p:restoredTop sz="94660"/>
  </p:normalViewPr>
  <p:slideViewPr>
    <p:cSldViewPr showGuides="1">
      <p:cViewPr>
        <p:scale>
          <a:sx n="60" d="100"/>
          <a:sy n="60" d="100"/>
        </p:scale>
        <p:origin x="-1236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tevewyborney.com/?p=102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361" y="1676400"/>
            <a:ext cx="9053312" cy="3570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Fraction Splat!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11.5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This </a:t>
            </a:r>
            <a:r>
              <a:rPr lang="en-US" sz="2000" b="1" dirty="0"/>
              <a:t>set includes </a:t>
            </a:r>
            <a:r>
              <a:rPr lang="en-US" sz="2000" b="1" dirty="0" smtClean="0"/>
              <a:t>unit fractions and a single Splat!</a:t>
            </a:r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34333" y="6027003"/>
            <a:ext cx="9246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3"/>
              </a:rPr>
              <a:t>the original 50 Splat! lessons </a:t>
            </a:r>
            <a:r>
              <a:rPr lang="en-US" b="1" dirty="0"/>
              <a:t>or click to download </a:t>
            </a:r>
            <a:r>
              <a:rPr lang="en-US" b="1" dirty="0">
                <a:hlinkClick r:id="rId4"/>
              </a:rPr>
              <a:t>The Fraction Splat! Series</a:t>
            </a:r>
            <a:r>
              <a:rPr lang="en-US" b="1" dirty="0"/>
              <a:t>. 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55251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2903205" y="1002398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782358" y="5443089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043251" y="536867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7090218" y="3888762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133131" y="2544070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7" name="Group 146"/>
          <p:cNvGrpSpPr/>
          <p:nvPr/>
        </p:nvGrpSpPr>
        <p:grpSpPr>
          <a:xfrm>
            <a:off x="4743902" y="1546219"/>
            <a:ext cx="848620" cy="848620"/>
            <a:chOff x="457200" y="-3634962"/>
            <a:chExt cx="1126895" cy="1126895"/>
          </a:xfrm>
        </p:grpSpPr>
        <p:grpSp>
          <p:nvGrpSpPr>
            <p:cNvPr id="148" name="Group 14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51" name="Oval 15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Pie 15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49" name="Straight Connector 148"/>
            <p:cNvCxnSpPr>
              <a:stCxn id="151" idx="0"/>
              <a:endCxn id="15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51" idx="2"/>
              <a:endCxn id="15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Group 152"/>
          <p:cNvGrpSpPr/>
          <p:nvPr/>
        </p:nvGrpSpPr>
        <p:grpSpPr>
          <a:xfrm>
            <a:off x="4527796" y="2883592"/>
            <a:ext cx="848620" cy="848620"/>
            <a:chOff x="457200" y="-3634962"/>
            <a:chExt cx="1126895" cy="1126895"/>
          </a:xfrm>
        </p:grpSpPr>
        <p:grpSp>
          <p:nvGrpSpPr>
            <p:cNvPr id="154" name="Group 15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57" name="Oval 15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Pie 15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55" name="Straight Connector 154"/>
            <p:cNvCxnSpPr>
              <a:stCxn id="157" idx="0"/>
              <a:endCxn id="15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157" idx="2"/>
              <a:endCxn id="15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7090219" y="1426708"/>
            <a:ext cx="848620" cy="848620"/>
            <a:chOff x="457200" y="-3634962"/>
            <a:chExt cx="1126895" cy="1126895"/>
          </a:xfrm>
        </p:grpSpPr>
        <p:grpSp>
          <p:nvGrpSpPr>
            <p:cNvPr id="160" name="Group 15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63" name="Oval 16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Pie 16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61" name="Straight Connector 160"/>
            <p:cNvCxnSpPr>
              <a:stCxn id="163" idx="0"/>
              <a:endCxn id="16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stCxn id="163" idx="2"/>
              <a:endCxn id="16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/>
          <p:cNvGrpSpPr/>
          <p:nvPr/>
        </p:nvGrpSpPr>
        <p:grpSpPr>
          <a:xfrm>
            <a:off x="6241599" y="2434771"/>
            <a:ext cx="848620" cy="848620"/>
            <a:chOff x="457200" y="-3634962"/>
            <a:chExt cx="1126895" cy="1126895"/>
          </a:xfrm>
        </p:grpSpPr>
        <p:grpSp>
          <p:nvGrpSpPr>
            <p:cNvPr id="166" name="Group 16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69" name="Oval 16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Pie 16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67" name="Straight Connector 166"/>
            <p:cNvCxnSpPr>
              <a:stCxn id="169" idx="0"/>
              <a:endCxn id="16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>
              <a:stCxn id="169" idx="2"/>
              <a:endCxn id="17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Group 170"/>
          <p:cNvGrpSpPr/>
          <p:nvPr/>
        </p:nvGrpSpPr>
        <p:grpSpPr>
          <a:xfrm>
            <a:off x="5522334" y="3732213"/>
            <a:ext cx="848620" cy="848620"/>
            <a:chOff x="457200" y="-3634962"/>
            <a:chExt cx="1126895" cy="1126895"/>
          </a:xfrm>
        </p:grpSpPr>
        <p:grpSp>
          <p:nvGrpSpPr>
            <p:cNvPr id="172" name="Group 171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75" name="Oval 174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Pie 175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73" name="Straight Connector 172"/>
            <p:cNvCxnSpPr>
              <a:stCxn id="175" idx="0"/>
              <a:endCxn id="175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75" idx="2"/>
              <a:endCxn id="176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/>
          <p:cNvGrpSpPr/>
          <p:nvPr/>
        </p:nvGrpSpPr>
        <p:grpSpPr>
          <a:xfrm>
            <a:off x="3043252" y="3732212"/>
            <a:ext cx="848620" cy="848620"/>
            <a:chOff x="457200" y="-3634962"/>
            <a:chExt cx="1126895" cy="1126895"/>
          </a:xfrm>
        </p:grpSpPr>
        <p:grpSp>
          <p:nvGrpSpPr>
            <p:cNvPr id="178" name="Group 17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81" name="Oval 18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Pie 18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79" name="Straight Connector 178"/>
            <p:cNvCxnSpPr>
              <a:stCxn id="181" idx="0"/>
              <a:endCxn id="18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stCxn id="181" idx="2"/>
              <a:endCxn id="18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 182"/>
          <p:cNvGrpSpPr/>
          <p:nvPr/>
        </p:nvGrpSpPr>
        <p:grpSpPr>
          <a:xfrm>
            <a:off x="6236075" y="5146067"/>
            <a:ext cx="848620" cy="848620"/>
            <a:chOff x="457200" y="-3634962"/>
            <a:chExt cx="1126895" cy="1126895"/>
          </a:xfrm>
        </p:grpSpPr>
        <p:grpSp>
          <p:nvGrpSpPr>
            <p:cNvPr id="184" name="Group 18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87" name="Oval 18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Pie 18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85" name="Straight Connector 184"/>
            <p:cNvCxnSpPr>
              <a:stCxn id="187" idx="0"/>
              <a:endCxn id="18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>
              <a:stCxn id="187" idx="2"/>
              <a:endCxn id="18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 188"/>
          <p:cNvGrpSpPr/>
          <p:nvPr/>
        </p:nvGrpSpPr>
        <p:grpSpPr>
          <a:xfrm>
            <a:off x="4743902" y="5234734"/>
            <a:ext cx="848620" cy="848620"/>
            <a:chOff x="457200" y="-3634962"/>
            <a:chExt cx="1126895" cy="1126895"/>
          </a:xfrm>
        </p:grpSpPr>
        <p:grpSp>
          <p:nvGrpSpPr>
            <p:cNvPr id="190" name="Group 18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93" name="Oval 19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Pie 19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1" name="Straight Connector 190"/>
            <p:cNvCxnSpPr>
              <a:stCxn id="193" idx="0"/>
              <a:endCxn id="19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>
              <a:stCxn id="193" idx="2"/>
              <a:endCxn id="19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Freeform 27"/>
          <p:cNvSpPr/>
          <p:nvPr/>
        </p:nvSpPr>
        <p:spPr>
          <a:xfrm rot="16200000">
            <a:off x="2990296" y="1075337"/>
            <a:ext cx="5118992" cy="531375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ular Callout 59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number does this represent?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1" name="Rectangular Callout 60"/>
          <p:cNvSpPr/>
          <p:nvPr/>
        </p:nvSpPr>
        <p:spPr>
          <a:xfrm>
            <a:off x="381000" y="9906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2" name="Rectangular Callout 61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is the total under the splat?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do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>
          <a:xfrm>
            <a:off x="381000" y="27432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5" name="Rectangular Callout 64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splat to see the total.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6" name="Rectangular Callout 65"/>
          <p:cNvSpPr/>
          <p:nvPr/>
        </p:nvSpPr>
        <p:spPr>
          <a:xfrm>
            <a:off x="381000" y="4495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can we learn from this picture?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62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0" grpId="0" animBg="1"/>
      <p:bldP spid="41" grpId="0" animBg="1"/>
      <p:bldP spid="63" grpId="0" animBg="1"/>
      <p:bldP spid="30" grpId="0" animBg="1"/>
      <p:bldP spid="28" grpId="0" animBg="1"/>
      <p:bldP spid="28" grpId="1" animBg="1"/>
      <p:bldP spid="60" grpId="0" animBg="1"/>
      <p:bldP spid="61" grpId="0" animBg="1"/>
      <p:bldP spid="62" grpId="0" animBg="1"/>
      <p:bldP spid="64" grpId="0" animBg="1"/>
      <p:bldP spid="65" grpId="0" animBg="1"/>
      <p:bldP spid="6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1476455" y="1846863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031539" y="549578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>
            <a:off x="1409043" y="3911320"/>
            <a:ext cx="850255" cy="848619"/>
            <a:chOff x="4044126" y="46154"/>
            <a:chExt cx="1129066" cy="1126895"/>
          </a:xfrm>
        </p:grpSpPr>
        <p:sp>
          <p:nvSpPr>
            <p:cNvPr id="65" name="Oval 64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Pie 65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238526" y="1627678"/>
            <a:ext cx="850255" cy="848619"/>
            <a:chOff x="4044126" y="46154"/>
            <a:chExt cx="1129066" cy="1126895"/>
          </a:xfrm>
        </p:grpSpPr>
        <p:sp>
          <p:nvSpPr>
            <p:cNvPr id="68" name="Oval 67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Pie 6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4297032" y="543954"/>
            <a:ext cx="850255" cy="848619"/>
            <a:chOff x="4044126" y="46154"/>
            <a:chExt cx="1129066" cy="1126895"/>
          </a:xfrm>
        </p:grpSpPr>
        <p:sp>
          <p:nvSpPr>
            <p:cNvPr id="71" name="Oval 7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Pie 7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457485" y="4168275"/>
            <a:ext cx="850255" cy="848619"/>
            <a:chOff x="4044126" y="46154"/>
            <a:chExt cx="1129066" cy="1126895"/>
          </a:xfrm>
        </p:grpSpPr>
        <p:sp>
          <p:nvSpPr>
            <p:cNvPr id="74" name="Oval 7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Pie 74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031540" y="3030526"/>
            <a:ext cx="850255" cy="848619"/>
            <a:chOff x="4044126" y="46154"/>
            <a:chExt cx="1129066" cy="1126895"/>
          </a:xfrm>
        </p:grpSpPr>
        <p:sp>
          <p:nvSpPr>
            <p:cNvPr id="24" name="Oval 2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Pie 24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307740" y="2752634"/>
            <a:ext cx="850255" cy="848619"/>
            <a:chOff x="4044126" y="46154"/>
            <a:chExt cx="1129066" cy="1126895"/>
          </a:xfrm>
        </p:grpSpPr>
        <p:sp>
          <p:nvSpPr>
            <p:cNvPr id="27" name="Oval 26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Pie 2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0" name="Oval 29"/>
          <p:cNvSpPr/>
          <p:nvPr/>
        </p:nvSpPr>
        <p:spPr>
          <a:xfrm>
            <a:off x="6558560" y="481340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906671" y="1627678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5129961" y="4183902"/>
            <a:ext cx="850255" cy="848619"/>
            <a:chOff x="4044126" y="46154"/>
            <a:chExt cx="1129066" cy="1126895"/>
          </a:xfrm>
        </p:grpSpPr>
        <p:sp>
          <p:nvSpPr>
            <p:cNvPr id="34" name="Oval 3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Pie 37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815033" y="5572100"/>
            <a:ext cx="850255" cy="848619"/>
            <a:chOff x="4044126" y="46154"/>
            <a:chExt cx="1129066" cy="1126895"/>
          </a:xfrm>
        </p:grpSpPr>
        <p:sp>
          <p:nvSpPr>
            <p:cNvPr id="42" name="Oval 41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Pie 42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438678" y="2994013"/>
            <a:ext cx="850255" cy="848619"/>
            <a:chOff x="4044126" y="46154"/>
            <a:chExt cx="1129066" cy="1126895"/>
          </a:xfrm>
        </p:grpSpPr>
        <p:sp>
          <p:nvSpPr>
            <p:cNvPr id="48" name="Oval 47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Pie 4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929911" y="1627677"/>
            <a:ext cx="850255" cy="848619"/>
            <a:chOff x="4044126" y="46154"/>
            <a:chExt cx="1129066" cy="1126895"/>
          </a:xfrm>
        </p:grpSpPr>
        <p:sp>
          <p:nvSpPr>
            <p:cNvPr id="51" name="Oval 5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Pie 5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8" name="Freeform 27"/>
          <p:cNvSpPr/>
          <p:nvPr/>
        </p:nvSpPr>
        <p:spPr>
          <a:xfrm rot="16200000">
            <a:off x="1220671" y="1340830"/>
            <a:ext cx="5118992" cy="531375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6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1" grpId="0" animBg="1"/>
      <p:bldP spid="30" grpId="0" animBg="1"/>
      <p:bldP spid="31" grpId="0" animBg="1"/>
      <p:bldP spid="28" grpId="0" animBg="1"/>
      <p:bldP spid="2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1848277" y="1480120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804489" y="494436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466906" y="494436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348089" y="404492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3271913" y="938277"/>
            <a:ext cx="848624" cy="852820"/>
            <a:chOff x="2251598" y="991391"/>
            <a:chExt cx="848624" cy="852820"/>
          </a:xfrm>
        </p:grpSpPr>
        <p:sp>
          <p:nvSpPr>
            <p:cNvPr id="54" name="Oval 53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56" name="Pie 55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58" name="Oval 57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Pie 58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0" name="Pie 59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61" name="Group 60"/>
          <p:cNvGrpSpPr/>
          <p:nvPr/>
        </p:nvGrpSpPr>
        <p:grpSpPr>
          <a:xfrm>
            <a:off x="1862567" y="3185762"/>
            <a:ext cx="848624" cy="852820"/>
            <a:chOff x="2251598" y="991391"/>
            <a:chExt cx="848624" cy="852820"/>
          </a:xfrm>
        </p:grpSpPr>
        <p:sp>
          <p:nvSpPr>
            <p:cNvPr id="62" name="Oval 61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77" name="Pie 76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79" name="Oval 78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Pie 79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1" name="Pie 80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82" name="Group 81"/>
          <p:cNvGrpSpPr/>
          <p:nvPr/>
        </p:nvGrpSpPr>
        <p:grpSpPr>
          <a:xfrm>
            <a:off x="3428176" y="2328741"/>
            <a:ext cx="848624" cy="852820"/>
            <a:chOff x="2251598" y="991391"/>
            <a:chExt cx="848624" cy="852820"/>
          </a:xfrm>
        </p:grpSpPr>
        <p:sp>
          <p:nvSpPr>
            <p:cNvPr id="83" name="Oval 82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85" name="Pie 84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6" name="Group 85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87" name="Oval 86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Pie 87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9" name="Pie 88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90" name="Group 89"/>
          <p:cNvGrpSpPr/>
          <p:nvPr/>
        </p:nvGrpSpPr>
        <p:grpSpPr>
          <a:xfrm>
            <a:off x="4102012" y="3460987"/>
            <a:ext cx="848624" cy="852820"/>
            <a:chOff x="2251598" y="991391"/>
            <a:chExt cx="848624" cy="852820"/>
          </a:xfrm>
        </p:grpSpPr>
        <p:sp>
          <p:nvSpPr>
            <p:cNvPr id="91" name="Oval 90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91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93" name="Pie 92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4" name="Group 93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95" name="Oval 94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Pie 95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7" name="Pie 96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98" name="Group 97"/>
          <p:cNvGrpSpPr/>
          <p:nvPr/>
        </p:nvGrpSpPr>
        <p:grpSpPr>
          <a:xfrm>
            <a:off x="5906466" y="936176"/>
            <a:ext cx="848624" cy="852820"/>
            <a:chOff x="2251598" y="991391"/>
            <a:chExt cx="848624" cy="852820"/>
          </a:xfrm>
        </p:grpSpPr>
        <p:sp>
          <p:nvSpPr>
            <p:cNvPr id="99" name="Oval 98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0" name="Group 99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01" name="Pie 100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04" name="Oval 103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Pie 104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6" name="Pie 105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07" name="Group 106"/>
          <p:cNvGrpSpPr/>
          <p:nvPr/>
        </p:nvGrpSpPr>
        <p:grpSpPr>
          <a:xfrm>
            <a:off x="5390259" y="2219141"/>
            <a:ext cx="848624" cy="852820"/>
            <a:chOff x="2251598" y="991391"/>
            <a:chExt cx="848624" cy="852820"/>
          </a:xfrm>
        </p:grpSpPr>
        <p:sp>
          <p:nvSpPr>
            <p:cNvPr id="108" name="Oval 107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10" name="Pie 109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1" name="Group 110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12" name="Oval 111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Pie 112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4" name="Pie 113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15" name="Group 114"/>
          <p:cNvGrpSpPr/>
          <p:nvPr/>
        </p:nvGrpSpPr>
        <p:grpSpPr>
          <a:xfrm>
            <a:off x="5751159" y="3620618"/>
            <a:ext cx="848624" cy="852820"/>
            <a:chOff x="2251598" y="991391"/>
            <a:chExt cx="848624" cy="852820"/>
          </a:xfrm>
        </p:grpSpPr>
        <p:sp>
          <p:nvSpPr>
            <p:cNvPr id="116" name="Oval 115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18" name="Pie 117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9" name="Group 118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20" name="Oval 119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Pie 120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2" name="Pie 121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23" name="Group 122"/>
          <p:cNvGrpSpPr/>
          <p:nvPr/>
        </p:nvGrpSpPr>
        <p:grpSpPr>
          <a:xfrm>
            <a:off x="6910394" y="2332942"/>
            <a:ext cx="848624" cy="852820"/>
            <a:chOff x="2251598" y="991391"/>
            <a:chExt cx="848624" cy="852820"/>
          </a:xfrm>
        </p:grpSpPr>
        <p:sp>
          <p:nvSpPr>
            <p:cNvPr id="124" name="Oval 123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5" name="Group 124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26" name="Pie 125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7" name="Group 126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28" name="Oval 127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Pie 128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0" name="Pie 129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31" name="Group 130"/>
          <p:cNvGrpSpPr/>
          <p:nvPr/>
        </p:nvGrpSpPr>
        <p:grpSpPr>
          <a:xfrm>
            <a:off x="3583482" y="4846550"/>
            <a:ext cx="848624" cy="852820"/>
            <a:chOff x="2251598" y="991391"/>
            <a:chExt cx="848624" cy="852820"/>
          </a:xfrm>
        </p:grpSpPr>
        <p:sp>
          <p:nvSpPr>
            <p:cNvPr id="132" name="Oval 131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3" name="Group 132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34" name="Pie 133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5" name="Group 134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36" name="Oval 135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Pie 136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Pie 137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28" name="Freeform 27"/>
          <p:cNvSpPr/>
          <p:nvPr/>
        </p:nvSpPr>
        <p:spPr>
          <a:xfrm rot="16200000">
            <a:off x="1751534" y="651027"/>
            <a:ext cx="5118992" cy="531375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4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1" grpId="0" animBg="1"/>
      <p:bldP spid="30" grpId="0" animBg="1"/>
      <p:bldP spid="31" grpId="0" animBg="1"/>
      <p:bldP spid="28" grpId="0" animBg="1"/>
      <p:bldP spid="2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2740279" y="533494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608947" y="3630790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962079" y="4439673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251130" y="2991145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>
            <a:off x="2537770" y="1778318"/>
            <a:ext cx="850255" cy="848619"/>
            <a:chOff x="4044126" y="46154"/>
            <a:chExt cx="1129066" cy="1126895"/>
          </a:xfrm>
        </p:grpSpPr>
        <p:sp>
          <p:nvSpPr>
            <p:cNvPr id="65" name="Oval 64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Pie 65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062471" y="695835"/>
            <a:ext cx="850255" cy="848619"/>
            <a:chOff x="4044126" y="46154"/>
            <a:chExt cx="1129066" cy="1126895"/>
          </a:xfrm>
        </p:grpSpPr>
        <p:sp>
          <p:nvSpPr>
            <p:cNvPr id="68" name="Oval 67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Pie 6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079316" y="2991147"/>
            <a:ext cx="850255" cy="848619"/>
            <a:chOff x="4044126" y="46154"/>
            <a:chExt cx="1129066" cy="1126895"/>
          </a:xfrm>
        </p:grpSpPr>
        <p:sp>
          <p:nvSpPr>
            <p:cNvPr id="71" name="Oval 7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Pie 7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4455332" y="4960093"/>
            <a:ext cx="850255" cy="848619"/>
            <a:chOff x="4044126" y="46154"/>
            <a:chExt cx="1129066" cy="1126895"/>
          </a:xfrm>
        </p:grpSpPr>
        <p:sp>
          <p:nvSpPr>
            <p:cNvPr id="74" name="Oval 7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Pie 74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149318" y="3325987"/>
            <a:ext cx="850255" cy="848619"/>
            <a:chOff x="4044126" y="46154"/>
            <a:chExt cx="1129066" cy="1126895"/>
          </a:xfrm>
        </p:grpSpPr>
        <p:sp>
          <p:nvSpPr>
            <p:cNvPr id="24" name="Oval 2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Pie 24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213851" y="1968764"/>
            <a:ext cx="850255" cy="848619"/>
            <a:chOff x="4044126" y="46154"/>
            <a:chExt cx="1129066" cy="1126895"/>
          </a:xfrm>
        </p:grpSpPr>
        <p:sp>
          <p:nvSpPr>
            <p:cNvPr id="27" name="Oval 26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Pie 2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675629" y="4960092"/>
            <a:ext cx="850255" cy="848619"/>
            <a:chOff x="4044126" y="46154"/>
            <a:chExt cx="1129066" cy="1126895"/>
          </a:xfrm>
        </p:grpSpPr>
        <p:sp>
          <p:nvSpPr>
            <p:cNvPr id="34" name="Oval 3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Pie 37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288228" y="2020367"/>
            <a:ext cx="850255" cy="848619"/>
            <a:chOff x="4044126" y="46154"/>
            <a:chExt cx="1129066" cy="1126895"/>
          </a:xfrm>
        </p:grpSpPr>
        <p:sp>
          <p:nvSpPr>
            <p:cNvPr id="48" name="Oval 47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Pie 4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8" name="Freeform 27"/>
          <p:cNvSpPr/>
          <p:nvPr/>
        </p:nvSpPr>
        <p:spPr>
          <a:xfrm rot="16200000">
            <a:off x="1071856" y="334270"/>
            <a:ext cx="5118992" cy="531375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0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0" grpId="0" animBg="1"/>
      <p:bldP spid="41" grpId="0" animBg="1"/>
      <p:bldP spid="63" grpId="0" animBg="1"/>
      <p:bldP spid="28" grpId="0" animBg="1"/>
      <p:bldP spid="2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815822" y="79830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738817" y="3448825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228798" y="452005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06317" y="2883591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466906" y="494436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348089" y="4195459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472933" y="1970038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2653110" y="520905"/>
            <a:ext cx="848624" cy="852820"/>
            <a:chOff x="2251598" y="991391"/>
            <a:chExt cx="848624" cy="852820"/>
          </a:xfrm>
        </p:grpSpPr>
        <p:sp>
          <p:nvSpPr>
            <p:cNvPr id="54" name="Oval 53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56" name="Pie 55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58" name="Oval 57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Pie 58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0" name="Pie 59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61" name="Group 60"/>
          <p:cNvGrpSpPr/>
          <p:nvPr/>
        </p:nvGrpSpPr>
        <p:grpSpPr>
          <a:xfrm>
            <a:off x="3723376" y="2301022"/>
            <a:ext cx="848624" cy="852820"/>
            <a:chOff x="2251598" y="991391"/>
            <a:chExt cx="848624" cy="852820"/>
          </a:xfrm>
        </p:grpSpPr>
        <p:sp>
          <p:nvSpPr>
            <p:cNvPr id="62" name="Oval 61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77" name="Pie 76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79" name="Oval 78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Pie 79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1" name="Pie 80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82" name="Group 81"/>
          <p:cNvGrpSpPr/>
          <p:nvPr/>
        </p:nvGrpSpPr>
        <p:grpSpPr>
          <a:xfrm>
            <a:off x="2073491" y="2304226"/>
            <a:ext cx="848624" cy="852820"/>
            <a:chOff x="2251598" y="991391"/>
            <a:chExt cx="848624" cy="852820"/>
          </a:xfrm>
        </p:grpSpPr>
        <p:sp>
          <p:nvSpPr>
            <p:cNvPr id="83" name="Oval 82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85" name="Pie 84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6" name="Group 85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87" name="Oval 86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Pie 87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9" name="Pie 88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98" name="Group 97"/>
          <p:cNvGrpSpPr/>
          <p:nvPr/>
        </p:nvGrpSpPr>
        <p:grpSpPr>
          <a:xfrm>
            <a:off x="4712587" y="801443"/>
            <a:ext cx="848624" cy="852820"/>
            <a:chOff x="2251598" y="991391"/>
            <a:chExt cx="848624" cy="852820"/>
          </a:xfrm>
        </p:grpSpPr>
        <p:sp>
          <p:nvSpPr>
            <p:cNvPr id="99" name="Oval 98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0" name="Group 99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01" name="Pie 100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04" name="Oval 103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Pie 104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6" name="Pie 105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07" name="Group 106"/>
          <p:cNvGrpSpPr/>
          <p:nvPr/>
        </p:nvGrpSpPr>
        <p:grpSpPr>
          <a:xfrm>
            <a:off x="5466903" y="1995341"/>
            <a:ext cx="848624" cy="852820"/>
            <a:chOff x="2251598" y="991391"/>
            <a:chExt cx="848624" cy="852820"/>
          </a:xfrm>
        </p:grpSpPr>
        <p:sp>
          <p:nvSpPr>
            <p:cNvPr id="108" name="Oval 107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10" name="Pie 109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1" name="Group 110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12" name="Oval 111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Pie 112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4" name="Pie 113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15" name="Group 114"/>
          <p:cNvGrpSpPr/>
          <p:nvPr/>
        </p:nvGrpSpPr>
        <p:grpSpPr>
          <a:xfrm>
            <a:off x="3928239" y="4091547"/>
            <a:ext cx="848624" cy="852820"/>
            <a:chOff x="2251598" y="991391"/>
            <a:chExt cx="848624" cy="852820"/>
          </a:xfrm>
        </p:grpSpPr>
        <p:sp>
          <p:nvSpPr>
            <p:cNvPr id="116" name="Oval 115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18" name="Pie 117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9" name="Group 118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20" name="Oval 119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Pie 120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2" name="Pie 121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28" name="Freeform 27"/>
          <p:cNvSpPr/>
          <p:nvPr/>
        </p:nvSpPr>
        <p:spPr>
          <a:xfrm rot="16200000">
            <a:off x="3624973" y="1503128"/>
            <a:ext cx="5118992" cy="531375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0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0" grpId="0" animBg="1"/>
      <p:bldP spid="41" grpId="0" animBg="1"/>
      <p:bldP spid="63" grpId="0" animBg="1"/>
      <p:bldP spid="30" grpId="0" animBg="1"/>
      <p:bldP spid="31" grpId="0" animBg="1"/>
      <p:bldP spid="32" grpId="0" animBg="1"/>
      <p:bldP spid="28" grpId="0" animBg="1"/>
      <p:bldP spid="2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616216" y="1179144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445838" y="353765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7" name="Group 146"/>
          <p:cNvGrpSpPr/>
          <p:nvPr/>
        </p:nvGrpSpPr>
        <p:grpSpPr>
          <a:xfrm>
            <a:off x="3550271" y="578088"/>
            <a:ext cx="848620" cy="848620"/>
            <a:chOff x="457200" y="-3634962"/>
            <a:chExt cx="1126895" cy="1126895"/>
          </a:xfrm>
        </p:grpSpPr>
        <p:grpSp>
          <p:nvGrpSpPr>
            <p:cNvPr id="148" name="Group 14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51" name="Oval 15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Pie 15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49" name="Straight Connector 148"/>
            <p:cNvCxnSpPr>
              <a:stCxn id="151" idx="0"/>
              <a:endCxn id="15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51" idx="2"/>
              <a:endCxn id="15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Group 152"/>
          <p:cNvGrpSpPr/>
          <p:nvPr/>
        </p:nvGrpSpPr>
        <p:grpSpPr>
          <a:xfrm>
            <a:off x="7772400" y="2275328"/>
            <a:ext cx="848620" cy="848620"/>
            <a:chOff x="457200" y="-3634962"/>
            <a:chExt cx="1126895" cy="1126895"/>
          </a:xfrm>
        </p:grpSpPr>
        <p:grpSp>
          <p:nvGrpSpPr>
            <p:cNvPr id="154" name="Group 15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57" name="Oval 15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Pie 15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55" name="Straight Connector 154"/>
            <p:cNvCxnSpPr>
              <a:stCxn id="157" idx="0"/>
              <a:endCxn id="15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157" idx="2"/>
              <a:endCxn id="15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6109705" y="2536818"/>
            <a:ext cx="848620" cy="848620"/>
            <a:chOff x="457200" y="-3634962"/>
            <a:chExt cx="1126895" cy="1126895"/>
          </a:xfrm>
        </p:grpSpPr>
        <p:grpSp>
          <p:nvGrpSpPr>
            <p:cNvPr id="160" name="Group 15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63" name="Oval 16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Pie 16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61" name="Straight Connector 160"/>
            <p:cNvCxnSpPr>
              <a:stCxn id="163" idx="0"/>
              <a:endCxn id="16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stCxn id="163" idx="2"/>
              <a:endCxn id="16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/>
          <p:cNvGrpSpPr/>
          <p:nvPr/>
        </p:nvGrpSpPr>
        <p:grpSpPr>
          <a:xfrm>
            <a:off x="4971546" y="1426708"/>
            <a:ext cx="848620" cy="848620"/>
            <a:chOff x="457200" y="-3634962"/>
            <a:chExt cx="1126895" cy="1126895"/>
          </a:xfrm>
        </p:grpSpPr>
        <p:grpSp>
          <p:nvGrpSpPr>
            <p:cNvPr id="166" name="Group 16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69" name="Oval 16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Pie 16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67" name="Straight Connector 166"/>
            <p:cNvCxnSpPr>
              <a:stCxn id="169" idx="0"/>
              <a:endCxn id="16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>
              <a:stCxn id="169" idx="2"/>
              <a:endCxn id="17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Group 170"/>
          <p:cNvGrpSpPr/>
          <p:nvPr/>
        </p:nvGrpSpPr>
        <p:grpSpPr>
          <a:xfrm>
            <a:off x="3567354" y="2580380"/>
            <a:ext cx="848620" cy="848620"/>
            <a:chOff x="457200" y="-3634962"/>
            <a:chExt cx="1126895" cy="1126895"/>
          </a:xfrm>
        </p:grpSpPr>
        <p:grpSp>
          <p:nvGrpSpPr>
            <p:cNvPr id="172" name="Group 171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75" name="Oval 174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Pie 175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73" name="Straight Connector 172"/>
            <p:cNvCxnSpPr>
              <a:stCxn id="175" idx="0"/>
              <a:endCxn id="175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75" idx="2"/>
              <a:endCxn id="176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/>
          <p:cNvGrpSpPr/>
          <p:nvPr/>
        </p:nvGrpSpPr>
        <p:grpSpPr>
          <a:xfrm>
            <a:off x="2763636" y="3984598"/>
            <a:ext cx="848620" cy="848620"/>
            <a:chOff x="457200" y="-3634962"/>
            <a:chExt cx="1126895" cy="1126895"/>
          </a:xfrm>
        </p:grpSpPr>
        <p:grpSp>
          <p:nvGrpSpPr>
            <p:cNvPr id="178" name="Group 17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81" name="Oval 18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Pie 18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79" name="Straight Connector 178"/>
            <p:cNvCxnSpPr>
              <a:stCxn id="181" idx="0"/>
              <a:endCxn id="18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stCxn id="181" idx="2"/>
              <a:endCxn id="18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 182"/>
          <p:cNvGrpSpPr/>
          <p:nvPr/>
        </p:nvGrpSpPr>
        <p:grpSpPr>
          <a:xfrm>
            <a:off x="6561104" y="674914"/>
            <a:ext cx="848620" cy="848620"/>
            <a:chOff x="457200" y="-3634962"/>
            <a:chExt cx="1126895" cy="1126895"/>
          </a:xfrm>
        </p:grpSpPr>
        <p:grpSp>
          <p:nvGrpSpPr>
            <p:cNvPr id="184" name="Group 18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87" name="Oval 18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Pie 18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85" name="Straight Connector 184"/>
            <p:cNvCxnSpPr>
              <a:stCxn id="187" idx="0"/>
              <a:endCxn id="18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>
              <a:stCxn id="187" idx="2"/>
              <a:endCxn id="18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 188"/>
          <p:cNvGrpSpPr/>
          <p:nvPr/>
        </p:nvGrpSpPr>
        <p:grpSpPr>
          <a:xfrm>
            <a:off x="2088753" y="1523534"/>
            <a:ext cx="848620" cy="848620"/>
            <a:chOff x="457200" y="-3634962"/>
            <a:chExt cx="1126895" cy="1126895"/>
          </a:xfrm>
        </p:grpSpPr>
        <p:grpSp>
          <p:nvGrpSpPr>
            <p:cNvPr id="190" name="Group 18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93" name="Oval 19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Pie 19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1" name="Straight Connector 190"/>
            <p:cNvCxnSpPr>
              <a:stCxn id="193" idx="0"/>
              <a:endCxn id="19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>
              <a:stCxn id="193" idx="2"/>
              <a:endCxn id="19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5" name="Group 194"/>
          <p:cNvGrpSpPr/>
          <p:nvPr/>
        </p:nvGrpSpPr>
        <p:grpSpPr>
          <a:xfrm>
            <a:off x="3664638" y="5571390"/>
            <a:ext cx="848620" cy="848620"/>
            <a:chOff x="457200" y="-3634962"/>
            <a:chExt cx="1126895" cy="1126895"/>
          </a:xfrm>
        </p:grpSpPr>
        <p:grpSp>
          <p:nvGrpSpPr>
            <p:cNvPr id="196" name="Group 19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99" name="Oval 19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Pie 19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7" name="Straight Connector 196"/>
            <p:cNvCxnSpPr>
              <a:stCxn id="199" idx="0"/>
              <a:endCxn id="19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>
              <a:stCxn id="199" idx="2"/>
              <a:endCxn id="20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oup 200"/>
          <p:cNvGrpSpPr/>
          <p:nvPr/>
        </p:nvGrpSpPr>
        <p:grpSpPr>
          <a:xfrm>
            <a:off x="4628364" y="3961967"/>
            <a:ext cx="848620" cy="848620"/>
            <a:chOff x="457200" y="-3634962"/>
            <a:chExt cx="1126895" cy="1126895"/>
          </a:xfrm>
        </p:grpSpPr>
        <p:grpSp>
          <p:nvGrpSpPr>
            <p:cNvPr id="202" name="Group 201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205" name="Oval 204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Pie 205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03" name="Straight Connector 202"/>
            <p:cNvCxnSpPr>
              <a:stCxn id="205" idx="0"/>
              <a:endCxn id="205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>
              <a:stCxn id="205" idx="2"/>
              <a:endCxn id="206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7" name="Group 206"/>
          <p:cNvGrpSpPr/>
          <p:nvPr/>
        </p:nvGrpSpPr>
        <p:grpSpPr>
          <a:xfrm>
            <a:off x="6561104" y="3961968"/>
            <a:ext cx="848620" cy="848620"/>
            <a:chOff x="457200" y="-3634962"/>
            <a:chExt cx="1126895" cy="1126895"/>
          </a:xfrm>
        </p:grpSpPr>
        <p:grpSp>
          <p:nvGrpSpPr>
            <p:cNvPr id="208" name="Group 20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211" name="Oval 21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Pie 21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09" name="Straight Connector 208"/>
            <p:cNvCxnSpPr>
              <a:stCxn id="211" idx="0"/>
              <a:endCxn id="21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>
              <a:stCxn id="211" idx="2"/>
              <a:endCxn id="21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/>
          <p:cNvGrpSpPr/>
          <p:nvPr/>
        </p:nvGrpSpPr>
        <p:grpSpPr>
          <a:xfrm>
            <a:off x="5395856" y="5659044"/>
            <a:ext cx="848620" cy="848620"/>
            <a:chOff x="457200" y="-3634962"/>
            <a:chExt cx="1126895" cy="1126895"/>
          </a:xfrm>
        </p:grpSpPr>
        <p:grpSp>
          <p:nvGrpSpPr>
            <p:cNvPr id="214" name="Group 21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217" name="Oval 21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Pie 21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15" name="Straight Connector 214"/>
            <p:cNvCxnSpPr>
              <a:stCxn id="217" idx="0"/>
              <a:endCxn id="21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>
              <a:stCxn id="217" idx="2"/>
              <a:endCxn id="21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Freeform 27"/>
          <p:cNvSpPr/>
          <p:nvPr/>
        </p:nvSpPr>
        <p:spPr>
          <a:xfrm rot="16200000">
            <a:off x="1391880" y="261888"/>
            <a:ext cx="6261407" cy="649963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8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63" grpId="0" animBg="1"/>
      <p:bldP spid="28" grpId="0" animBg="1"/>
      <p:bldP spid="2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363" y="1676400"/>
            <a:ext cx="9053312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Fraction Splat!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11.5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unit fractions and a single Splat!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34344" y="87867"/>
            <a:ext cx="9246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2"/>
              </a:rPr>
              <a:t>the original 50 Splat! lessons </a:t>
            </a:r>
            <a:r>
              <a:rPr lang="en-US" b="1" dirty="0"/>
              <a:t>or click to download </a:t>
            </a:r>
            <a:r>
              <a:rPr lang="en-US" b="1" dirty="0">
                <a:hlinkClick r:id="rId3"/>
              </a:rPr>
              <a:t>The Fraction Splat! </a:t>
            </a:r>
            <a:r>
              <a:rPr lang="en-US" b="1">
                <a:hlinkClick r:id="rId3"/>
              </a:rPr>
              <a:t>Series</a:t>
            </a:r>
            <a:r>
              <a:rPr lang="en-US" b="1"/>
              <a:t>. 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401984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6998</TotalTime>
  <Words>146</Words>
  <Application>Microsoft Office PowerPoint</Application>
  <PresentationFormat>On-screen Show (4:3)</PresentationFormat>
  <Paragraphs>40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82</cp:revision>
  <dcterms:created xsi:type="dcterms:W3CDTF">2017-02-07T01:35:55Z</dcterms:created>
  <dcterms:modified xsi:type="dcterms:W3CDTF">2017-03-09T03:06:45Z</dcterms:modified>
</cp:coreProperties>
</file>