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60"/>
  </p:normalViewPr>
  <p:slideViewPr>
    <p:cSldViewPr showGuides="1">
      <p:cViewPr>
        <p:scale>
          <a:sx n="60" d="100"/>
          <a:sy n="60" d="100"/>
        </p:scale>
        <p:origin x="-223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tevewyborney.com/?p=102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1" y="1676400"/>
            <a:ext cx="9053312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11.3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dirty="0" smtClean="0"/>
              <a:t>unit fractions and a single Splat!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33" y="6027003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3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4"/>
              </a:rPr>
              <a:t>The Fraction Splat! Series</a:t>
            </a:r>
            <a:r>
              <a:rPr lang="en-US" b="1" dirty="0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107759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857373" y="100560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160160" y="354085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4464843" y="1365789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8103386" y="2529226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4796724" y="3311104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0" name="Group 89"/>
          <p:cNvGrpSpPr/>
          <p:nvPr/>
        </p:nvGrpSpPr>
        <p:grpSpPr>
          <a:xfrm>
            <a:off x="4733845" y="5149268"/>
            <a:ext cx="848624" cy="852820"/>
            <a:chOff x="2251598" y="991391"/>
            <a:chExt cx="848624" cy="852820"/>
          </a:xfrm>
        </p:grpSpPr>
        <p:sp>
          <p:nvSpPr>
            <p:cNvPr id="91" name="Oval 9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3" name="Pie 92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ie 9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Pie 96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6852197" y="1521097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7007504" y="3892822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2944464" y="1078539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ular Callout 63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number does this represent?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5" name="Rectangular Callout 64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6" name="Rectangular Callout 65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 under the splat?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7" name="Rectangular Callout 66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8" name="Rectangular Callout 67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the total.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9" name="Rectangular Callout 68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0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28" grpId="0" animBg="1"/>
      <p:bldP spid="28" grpId="1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664443" y="57808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738817" y="344882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67230" y="311334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3583567" y="938180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64443" y="4893733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32619" y="4621293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056111" y="2689038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5042595" y="4921894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6200000">
            <a:off x="1751534" y="65102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7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63" grpId="0" animBg="1"/>
      <p:bldP spid="30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6099231" y="89390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587438" y="3537493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3723380" y="3118533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685800" y="3380228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3457506" y="160848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4306126" y="1307541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2088754" y="1571031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2088753" y="4853138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5496125" y="2264564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5250611" y="4701930"/>
            <a:ext cx="848620" cy="848620"/>
            <a:chOff x="457200" y="-3634962"/>
            <a:chExt cx="1126895" cy="1126895"/>
          </a:xfrm>
        </p:grpSpPr>
        <p:grpSp>
          <p:nvGrpSpPr>
            <p:cNvPr id="196" name="Group 19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9" name="Oval 19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Pie 19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7" name="Straight Connector 196"/>
            <p:cNvCxnSpPr>
              <a:stCxn id="199" idx="0"/>
              <a:endCxn id="19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>
              <a:stCxn id="199" idx="2"/>
              <a:endCxn id="20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315350" y="796524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664443" y="57808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967230" y="3113347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685800" y="2264727"/>
            <a:ext cx="850255" cy="848619"/>
            <a:chOff x="4044126" y="46154"/>
            <a:chExt cx="1129066" cy="1126895"/>
          </a:xfrm>
        </p:grpSpPr>
        <p:sp>
          <p:nvSpPr>
            <p:cNvPr id="65" name="Oval 64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ie 65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83567" y="938180"/>
            <a:ext cx="850255" cy="848619"/>
            <a:chOff x="4044126" y="46154"/>
            <a:chExt cx="1129066" cy="1126895"/>
          </a:xfrm>
        </p:grpSpPr>
        <p:sp>
          <p:nvSpPr>
            <p:cNvPr id="68" name="Oval 67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ie 6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737182" y="938180"/>
            <a:ext cx="850255" cy="848619"/>
            <a:chOff x="4044126" y="46154"/>
            <a:chExt cx="1129066" cy="1126895"/>
          </a:xfrm>
        </p:grpSpPr>
        <p:sp>
          <p:nvSpPr>
            <p:cNvPr id="71" name="Oval 70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ie 71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3585202" y="4778128"/>
            <a:ext cx="850255" cy="848619"/>
            <a:chOff x="4044126" y="46154"/>
            <a:chExt cx="1129066" cy="1126895"/>
          </a:xfrm>
        </p:grpSpPr>
        <p:sp>
          <p:nvSpPr>
            <p:cNvPr id="74" name="Oval 7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Pie 7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69894" y="3144023"/>
            <a:ext cx="850255" cy="848619"/>
            <a:chOff x="4044126" y="46154"/>
            <a:chExt cx="1129066" cy="1126895"/>
          </a:xfrm>
        </p:grpSpPr>
        <p:sp>
          <p:nvSpPr>
            <p:cNvPr id="24" name="Oval 2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Pie 24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886927" y="2175896"/>
            <a:ext cx="850255" cy="848619"/>
            <a:chOff x="4044126" y="46154"/>
            <a:chExt cx="1129066" cy="1126895"/>
          </a:xfrm>
        </p:grpSpPr>
        <p:sp>
          <p:nvSpPr>
            <p:cNvPr id="27" name="Oval 26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Pie 28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039326" y="4778127"/>
            <a:ext cx="850255" cy="848619"/>
            <a:chOff x="4044126" y="46154"/>
            <a:chExt cx="1129066" cy="1126895"/>
          </a:xfrm>
        </p:grpSpPr>
        <p:sp>
          <p:nvSpPr>
            <p:cNvPr id="34" name="Oval 33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Pie 37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48163" y="2245677"/>
            <a:ext cx="850255" cy="848619"/>
            <a:chOff x="4044126" y="46154"/>
            <a:chExt cx="1129066" cy="1126895"/>
          </a:xfrm>
        </p:grpSpPr>
        <p:sp>
          <p:nvSpPr>
            <p:cNvPr id="42" name="Oval 41"/>
            <p:cNvSpPr/>
            <p:nvPr/>
          </p:nvSpPr>
          <p:spPr>
            <a:xfrm>
              <a:off x="4044126" y="46154"/>
              <a:ext cx="1126895" cy="112689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ie 42"/>
            <p:cNvSpPr/>
            <p:nvPr/>
          </p:nvSpPr>
          <p:spPr>
            <a:xfrm>
              <a:off x="4046297" y="46154"/>
              <a:ext cx="1126895" cy="1126895"/>
            </a:xfrm>
            <a:prstGeom prst="pie">
              <a:avLst>
                <a:gd name="adj1" fmla="val 0"/>
                <a:gd name="adj2" fmla="val 108077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8" name="Freeform 27"/>
          <p:cNvSpPr/>
          <p:nvPr/>
        </p:nvSpPr>
        <p:spPr>
          <a:xfrm rot="16200000">
            <a:off x="1751534" y="651027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8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6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903939" y="47036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021528" y="2823638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857079" y="4346251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808045" y="466170"/>
            <a:ext cx="848624" cy="852820"/>
            <a:chOff x="2251598" y="991391"/>
            <a:chExt cx="848624" cy="852820"/>
          </a:xfrm>
        </p:grpSpPr>
        <p:sp>
          <p:nvSpPr>
            <p:cNvPr id="54" name="Oval 5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56" name="Pie 5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ie 5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Pie 5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3512869" y="3080098"/>
            <a:ext cx="848624" cy="852820"/>
            <a:chOff x="2251598" y="991391"/>
            <a:chExt cx="848624" cy="852820"/>
          </a:xfrm>
        </p:grpSpPr>
        <p:sp>
          <p:nvSpPr>
            <p:cNvPr id="62" name="Oval 6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77" name="Pie 76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Pie 79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Pie 80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82" name="Group 81"/>
          <p:cNvGrpSpPr/>
          <p:nvPr/>
        </p:nvGrpSpPr>
        <p:grpSpPr>
          <a:xfrm>
            <a:off x="3949910" y="1474299"/>
            <a:ext cx="848624" cy="852820"/>
            <a:chOff x="2251598" y="991391"/>
            <a:chExt cx="848624" cy="852820"/>
          </a:xfrm>
        </p:grpSpPr>
        <p:sp>
          <p:nvSpPr>
            <p:cNvPr id="83" name="Oval 82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85" name="Pie 84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87" name="Oval 86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Pie 87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9" name="Pie 88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0" name="Group 89"/>
          <p:cNvGrpSpPr/>
          <p:nvPr/>
        </p:nvGrpSpPr>
        <p:grpSpPr>
          <a:xfrm>
            <a:off x="2383739" y="2039553"/>
            <a:ext cx="848624" cy="852820"/>
            <a:chOff x="2251598" y="991391"/>
            <a:chExt cx="848624" cy="852820"/>
          </a:xfrm>
        </p:grpSpPr>
        <p:sp>
          <p:nvSpPr>
            <p:cNvPr id="91" name="Oval 90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93" name="Pie 92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Pie 95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7" name="Pie 96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5171528" y="616386"/>
            <a:ext cx="848624" cy="852820"/>
            <a:chOff x="2251598" y="991391"/>
            <a:chExt cx="848624" cy="852820"/>
          </a:xfrm>
        </p:grpSpPr>
        <p:sp>
          <p:nvSpPr>
            <p:cNvPr id="99" name="Oval 98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01" name="Pie 100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ie 104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6" name="Pie 105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6288837" y="1899712"/>
            <a:ext cx="848624" cy="852820"/>
            <a:chOff x="2251598" y="991391"/>
            <a:chExt cx="848624" cy="852820"/>
          </a:xfrm>
        </p:grpSpPr>
        <p:sp>
          <p:nvSpPr>
            <p:cNvPr id="108" name="Oval 107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0" name="Pie 109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1" name="Group 110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12" name="Oval 111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Pie 112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Pie 113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15" name="Group 114"/>
          <p:cNvGrpSpPr/>
          <p:nvPr/>
        </p:nvGrpSpPr>
        <p:grpSpPr>
          <a:xfrm>
            <a:off x="5134941" y="3055383"/>
            <a:ext cx="848624" cy="852820"/>
            <a:chOff x="2251598" y="991391"/>
            <a:chExt cx="848624" cy="852820"/>
          </a:xfrm>
        </p:grpSpPr>
        <p:sp>
          <p:nvSpPr>
            <p:cNvPr id="116" name="Oval 115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18" name="Pie 117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0" name="Oval 119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Pie 120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Pie 121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23" name="Group 122"/>
          <p:cNvGrpSpPr/>
          <p:nvPr/>
        </p:nvGrpSpPr>
        <p:grpSpPr>
          <a:xfrm>
            <a:off x="2952804" y="4283943"/>
            <a:ext cx="848624" cy="852820"/>
            <a:chOff x="2251598" y="991391"/>
            <a:chExt cx="848624" cy="852820"/>
          </a:xfrm>
        </p:grpSpPr>
        <p:sp>
          <p:nvSpPr>
            <p:cNvPr id="124" name="Oval 123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26" name="Pie 125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7" name="Group 126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28" name="Oval 127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Pie 128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Pie 129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131" name="Group 130"/>
          <p:cNvGrpSpPr/>
          <p:nvPr/>
        </p:nvGrpSpPr>
        <p:grpSpPr>
          <a:xfrm>
            <a:off x="4500607" y="4491746"/>
            <a:ext cx="848624" cy="852820"/>
            <a:chOff x="2251598" y="991391"/>
            <a:chExt cx="848624" cy="852820"/>
          </a:xfrm>
        </p:grpSpPr>
        <p:sp>
          <p:nvSpPr>
            <p:cNvPr id="132" name="Oval 131"/>
            <p:cNvSpPr/>
            <p:nvPr/>
          </p:nvSpPr>
          <p:spPr>
            <a:xfrm>
              <a:off x="2251604" y="991391"/>
              <a:ext cx="848618" cy="848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2251598" y="991391"/>
              <a:ext cx="848624" cy="852820"/>
              <a:chOff x="13030197" y="-2630370"/>
              <a:chExt cx="1126902" cy="1132473"/>
            </a:xfrm>
          </p:grpSpPr>
          <p:sp>
            <p:nvSpPr>
              <p:cNvPr id="134" name="Pie 133"/>
              <p:cNvSpPr/>
              <p:nvPr/>
            </p:nvSpPr>
            <p:spPr>
              <a:xfrm rot="14400000">
                <a:off x="13030197" y="-2624793"/>
                <a:ext cx="1126895" cy="1126896"/>
              </a:xfrm>
              <a:prstGeom prst="pie">
                <a:avLst>
                  <a:gd name="adj1" fmla="val 0"/>
                  <a:gd name="adj2" fmla="val 7190987"/>
                </a:avLst>
              </a:prstGeom>
              <a:solidFill>
                <a:srgbClr val="00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 rot="10800000">
                <a:off x="13030200" y="-2630370"/>
                <a:ext cx="1126899" cy="1132473"/>
                <a:chOff x="13030196" y="-2630369"/>
                <a:chExt cx="1126899" cy="1132473"/>
              </a:xfrm>
            </p:grpSpPr>
            <p:sp>
              <p:nvSpPr>
                <p:cNvPr id="136" name="Oval 135"/>
                <p:cNvSpPr/>
                <p:nvPr/>
              </p:nvSpPr>
              <p:spPr>
                <a:xfrm>
                  <a:off x="13030196" y="-2624791"/>
                  <a:ext cx="1126895" cy="1126895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Pie 136"/>
                <p:cNvSpPr/>
                <p:nvPr/>
              </p:nvSpPr>
              <p:spPr>
                <a:xfrm rot="3600000">
                  <a:off x="13030200" y="-2630369"/>
                  <a:ext cx="1126895" cy="1126895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8" name="Pie 137"/>
                <p:cNvSpPr/>
                <p:nvPr/>
              </p:nvSpPr>
              <p:spPr>
                <a:xfrm rot="10800000">
                  <a:off x="13030200" y="-2629045"/>
                  <a:ext cx="1126895" cy="1126894"/>
                </a:xfrm>
                <a:prstGeom prst="pie">
                  <a:avLst>
                    <a:gd name="adj1" fmla="val 0"/>
                    <a:gd name="adj2" fmla="val 7202186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8" name="Freeform 27"/>
          <p:cNvSpPr/>
          <p:nvPr/>
        </p:nvSpPr>
        <p:spPr>
          <a:xfrm rot="16200000">
            <a:off x="1073657" y="236486"/>
            <a:ext cx="5118992" cy="531375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1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63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294198" y="1116935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47710" y="379253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495509" y="5437489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47051" y="3892110"/>
            <a:ext cx="848621" cy="84862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7" name="Group 146"/>
          <p:cNvGrpSpPr/>
          <p:nvPr/>
        </p:nvGrpSpPr>
        <p:grpSpPr>
          <a:xfrm>
            <a:off x="6222742" y="1255057"/>
            <a:ext cx="848620" cy="848620"/>
            <a:chOff x="457200" y="-3634962"/>
            <a:chExt cx="1126895" cy="1126895"/>
          </a:xfrm>
        </p:grpSpPr>
        <p:grpSp>
          <p:nvGrpSpPr>
            <p:cNvPr id="148" name="Group 14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Pie 15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>
              <a:stCxn id="151" idx="0"/>
              <a:endCxn id="15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51" idx="2"/>
              <a:endCxn id="15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3431466" y="1681409"/>
            <a:ext cx="848620" cy="848620"/>
            <a:chOff x="457200" y="-3634962"/>
            <a:chExt cx="1126895" cy="1126895"/>
          </a:xfrm>
        </p:grpSpPr>
        <p:grpSp>
          <p:nvGrpSpPr>
            <p:cNvPr id="154" name="Group 15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Pie 15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5" name="Straight Connector 154"/>
            <p:cNvCxnSpPr>
              <a:stCxn id="157" idx="0"/>
              <a:endCxn id="15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57" idx="2"/>
              <a:endCxn id="15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5817482" y="2679429"/>
            <a:ext cx="848620" cy="848620"/>
            <a:chOff x="457200" y="-3634962"/>
            <a:chExt cx="1126895" cy="1126895"/>
          </a:xfrm>
        </p:grpSpPr>
        <p:grpSp>
          <p:nvGrpSpPr>
            <p:cNvPr id="160" name="Group 15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Pie 16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1" name="Straight Connector 160"/>
            <p:cNvCxnSpPr>
              <a:stCxn id="163" idx="0"/>
              <a:endCxn id="16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63" idx="2"/>
              <a:endCxn id="16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4838710" y="1679367"/>
            <a:ext cx="848620" cy="848620"/>
            <a:chOff x="457200" y="-3634962"/>
            <a:chExt cx="1126895" cy="1126895"/>
          </a:xfrm>
        </p:grpSpPr>
        <p:grpSp>
          <p:nvGrpSpPr>
            <p:cNvPr id="166" name="Group 165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Pie 169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67" name="Straight Connector 166"/>
            <p:cNvCxnSpPr>
              <a:stCxn id="169" idx="0"/>
              <a:endCxn id="169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69" idx="2"/>
              <a:endCxn id="170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2718508" y="4216850"/>
            <a:ext cx="848620" cy="848620"/>
            <a:chOff x="457200" y="-3634962"/>
            <a:chExt cx="1126895" cy="1126895"/>
          </a:xfrm>
        </p:grpSpPr>
        <p:grpSp>
          <p:nvGrpSpPr>
            <p:cNvPr id="172" name="Group 171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75" name="Oval 174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Pie 175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3" name="Straight Connector 172"/>
            <p:cNvCxnSpPr>
              <a:stCxn id="175" idx="0"/>
              <a:endCxn id="175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75" idx="2"/>
              <a:endCxn id="176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 176"/>
          <p:cNvGrpSpPr/>
          <p:nvPr/>
        </p:nvGrpSpPr>
        <p:grpSpPr>
          <a:xfrm>
            <a:off x="2199168" y="2666022"/>
            <a:ext cx="848620" cy="848620"/>
            <a:chOff x="457200" y="-3634962"/>
            <a:chExt cx="1126895" cy="1126895"/>
          </a:xfrm>
        </p:grpSpPr>
        <p:grpSp>
          <p:nvGrpSpPr>
            <p:cNvPr id="178" name="Group 177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1" name="Oval 180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Pie 181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79" name="Straight Connector 178"/>
            <p:cNvCxnSpPr>
              <a:stCxn id="181" idx="0"/>
              <a:endCxn id="181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181" idx="2"/>
              <a:endCxn id="182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3765927" y="3013676"/>
            <a:ext cx="848620" cy="848620"/>
            <a:chOff x="457200" y="-3634962"/>
            <a:chExt cx="1126895" cy="1126895"/>
          </a:xfrm>
        </p:grpSpPr>
        <p:grpSp>
          <p:nvGrpSpPr>
            <p:cNvPr id="184" name="Group 183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87" name="Oval 186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Pie 187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5" name="Straight Connector 184"/>
            <p:cNvCxnSpPr>
              <a:stCxn id="187" idx="0"/>
              <a:endCxn id="187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7" idx="2"/>
              <a:endCxn id="188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 188"/>
          <p:cNvGrpSpPr/>
          <p:nvPr/>
        </p:nvGrpSpPr>
        <p:grpSpPr>
          <a:xfrm>
            <a:off x="4733453" y="4055019"/>
            <a:ext cx="848620" cy="848620"/>
            <a:chOff x="457200" y="-3634962"/>
            <a:chExt cx="1126895" cy="1126895"/>
          </a:xfrm>
        </p:grpSpPr>
        <p:grpSp>
          <p:nvGrpSpPr>
            <p:cNvPr id="190" name="Group 189"/>
            <p:cNvGrpSpPr/>
            <p:nvPr/>
          </p:nvGrpSpPr>
          <p:grpSpPr>
            <a:xfrm>
              <a:off x="457200" y="-3634962"/>
              <a:ext cx="1126895" cy="1126895"/>
              <a:chOff x="1270404" y="811874"/>
              <a:chExt cx="1126895" cy="1126895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1270404" y="811874"/>
                <a:ext cx="1126895" cy="112689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Pie 193"/>
              <p:cNvSpPr/>
              <p:nvPr/>
            </p:nvSpPr>
            <p:spPr>
              <a:xfrm>
                <a:off x="1270404" y="811874"/>
                <a:ext cx="1126895" cy="1126895"/>
              </a:xfrm>
              <a:prstGeom prst="pie">
                <a:avLst>
                  <a:gd name="adj1" fmla="val 0"/>
                  <a:gd name="adj2" fmla="val 5435712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91" name="Straight Connector 190"/>
            <p:cNvCxnSpPr>
              <a:stCxn id="193" idx="0"/>
              <a:endCxn id="193" idx="4"/>
            </p:cNvCxnSpPr>
            <p:nvPr/>
          </p:nvCxnSpPr>
          <p:spPr>
            <a:xfrm>
              <a:off x="1020648" y="-3634962"/>
              <a:ext cx="0" cy="112689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>
              <a:stCxn id="193" idx="2"/>
              <a:endCxn id="194" idx="0"/>
            </p:cNvCxnSpPr>
            <p:nvPr/>
          </p:nvCxnSpPr>
          <p:spPr>
            <a:xfrm>
              <a:off x="457200" y="-3071514"/>
              <a:ext cx="112689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 rot="16200000">
            <a:off x="570586" y="921062"/>
            <a:ext cx="5459663" cy="5667384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5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0" grpId="0" animBg="1"/>
      <p:bldP spid="41" grpId="0" animBg="1"/>
      <p:bldP spid="63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63" y="1676400"/>
            <a:ext cx="905331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/>
              <a:t>The Fraction Splat! Series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11.3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unit fractions and a single Splat!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4344" y="87867"/>
            <a:ext cx="9246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Click to download </a:t>
            </a:r>
            <a:r>
              <a:rPr lang="en-US" b="1" dirty="0">
                <a:hlinkClick r:id="rId2"/>
              </a:rPr>
              <a:t>the original 50 Splat! lessons </a:t>
            </a:r>
            <a:r>
              <a:rPr lang="en-US" b="1" dirty="0"/>
              <a:t>or click to download </a:t>
            </a:r>
            <a:r>
              <a:rPr lang="en-US" b="1" dirty="0">
                <a:hlinkClick r:id="rId3"/>
              </a:rPr>
              <a:t>The Fraction Splat! </a:t>
            </a:r>
            <a:r>
              <a:rPr lang="en-US" b="1">
                <a:hlinkClick r:id="rId3"/>
              </a:rPr>
              <a:t>Series</a:t>
            </a:r>
            <a:r>
              <a:rPr lang="en-US" b="1"/>
              <a:t>. </a:t>
            </a:r>
            <a:endParaRPr lang="en-US" sz="500" b="1" dirty="0"/>
          </a:p>
        </p:txBody>
      </p:sp>
    </p:spTree>
    <p:extLst>
      <p:ext uri="{BB962C8B-B14F-4D97-AF65-F5344CB8AC3E}">
        <p14:creationId xmlns:p14="http://schemas.microsoft.com/office/powerpoint/2010/main" val="49985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6986</TotalTime>
  <Words>146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83</cp:revision>
  <dcterms:created xsi:type="dcterms:W3CDTF">2017-02-07T01:35:55Z</dcterms:created>
  <dcterms:modified xsi:type="dcterms:W3CDTF">2017-03-26T15:01:56Z</dcterms:modified>
</cp:coreProperties>
</file>