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12" r:id="rId3"/>
    <p:sldId id="303" r:id="rId4"/>
    <p:sldId id="305" r:id="rId5"/>
    <p:sldId id="306" r:id="rId6"/>
    <p:sldId id="307" r:id="rId7"/>
    <p:sldId id="308" r:id="rId8"/>
    <p:sldId id="309" r:id="rId9"/>
    <p:sldId id="310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40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478" y="1676400"/>
            <a:ext cx="4453079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9.3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 Number Splats!</a:t>
            </a:r>
          </a:p>
          <a:p>
            <a:pPr algn="ctr"/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3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480" y="1676400"/>
            <a:ext cx="4453079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9.3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 smtClean="0"/>
              <a:t>Instant </a:t>
            </a:r>
            <a:r>
              <a:rPr lang="en-US" sz="2000" b="1" u="sng" dirty="0"/>
              <a:t>Number Splats!</a:t>
            </a:r>
          </a:p>
          <a:p>
            <a:pPr algn="ctr"/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564690" y="21336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753901" y="4191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total is…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is the sum of the numbers that are under the splat?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Are there other possible combinations?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6" name="Rectangular Callout 35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Let’s look under the </a:t>
            </a:r>
            <a:r>
              <a:rPr lang="en-US" b="1" dirty="0" smtClean="0">
                <a:solidFill>
                  <a:schemeClr val="tx1"/>
                </a:solidFill>
              </a:rPr>
              <a:t>splat </a:t>
            </a:r>
            <a:r>
              <a:rPr lang="en-US" b="1" dirty="0">
                <a:solidFill>
                  <a:schemeClr val="tx1"/>
                </a:solidFill>
              </a:rPr>
              <a:t>to see </a:t>
            </a:r>
            <a:r>
              <a:rPr lang="en-US" b="1" dirty="0" smtClean="0">
                <a:solidFill>
                  <a:schemeClr val="tx1"/>
                </a:solidFill>
              </a:rPr>
              <a:t>what numbers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2743200"/>
            <a:ext cx="3733800" cy="1741714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Remember that the only numbers that can be under the splat are the same numbers that are showing on the screen.  What </a:t>
            </a:r>
            <a:r>
              <a:rPr lang="en-US" b="1" dirty="0">
                <a:solidFill>
                  <a:schemeClr val="tx1"/>
                </a:solidFill>
              </a:rPr>
              <a:t>could the numbers under the splat be?</a:t>
            </a:r>
          </a:p>
        </p:txBody>
      </p:sp>
      <p:sp>
        <p:nvSpPr>
          <p:cNvPr id="24" name="Oval 23"/>
          <p:cNvSpPr/>
          <p:nvPr/>
        </p:nvSpPr>
        <p:spPr>
          <a:xfrm>
            <a:off x="5671456" y="2048300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497957" y="1169158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6791871" y="33201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4938932" y="327432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7010400" y="2220685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4626008" y="1756030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37" grpId="0" animBg="1"/>
      <p:bldP spid="30" grpId="0" animBg="1"/>
      <p:bldP spid="31" grpId="0" animBg="1"/>
      <p:bldP spid="32" grpId="0" animBg="1"/>
      <p:bldP spid="34" grpId="0" animBg="1"/>
      <p:bldP spid="36" grpId="0" animBg="1"/>
      <p:bldP spid="33" grpId="0" animBg="1"/>
      <p:bldP spid="24" grpId="0" animBg="1"/>
      <p:bldP spid="27" grpId="0" animBg="1"/>
      <p:bldP spid="40" grpId="0" animBg="1"/>
      <p:bldP spid="42" grpId="0" animBg="1"/>
      <p:bldP spid="43" grpId="0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133249" y="4159563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340004" y="2095176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5439913" y="3434683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852002" y="2023198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337314" y="3321363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377039" y="2276334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4927833" y="913661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3077257" y="1761714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2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41" grpId="0" animBg="1"/>
      <p:bldP spid="44" grpId="0" animBg="1"/>
      <p:bldP spid="24" grpId="0" animBg="1"/>
      <p:bldP spid="27" grpId="0" animBg="1"/>
      <p:bldP spid="40" grpId="0" animBg="1"/>
      <p:bldP spid="43" grpId="0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3323396" y="369805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302321" y="378083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495562" y="3048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4140147" y="2427189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5008406" y="1292799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2960349" y="2148483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2" grpId="0" animBg="1"/>
      <p:bldP spid="25" grpId="0" animBg="1"/>
      <p:bldP spid="26" grpId="0" animBg="1"/>
      <p:bldP spid="40" grpId="0" animBg="1"/>
      <p:bldP spid="43" grpId="0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954630" y="2307771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366801" y="1270867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603012" y="2320139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688771" y="3679371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892238" y="3734366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3603013" y="4395067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6087049" y="2943203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2502176" y="2061397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41" grpId="0" animBg="1"/>
      <p:bldP spid="24" grpId="0" animBg="1"/>
      <p:bldP spid="27" grpId="0" animBg="1"/>
      <p:bldP spid="48" grpId="0" animBg="1"/>
      <p:bldP spid="49" grpId="0" animBg="1"/>
      <p:bldP spid="50" grpId="0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833852" y="3874254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705006" y="2656839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3598368" y="440749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388761" y="2432549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028040" y="3020378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980789" y="136639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229685" y="14478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772031" y="3782378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2356976" y="2201285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41" grpId="0" animBg="1"/>
      <p:bldP spid="42" grpId="0" animBg="1"/>
      <p:bldP spid="44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706120" y="4275405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90903" y="3700576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909211" y="3406662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706121" y="2122147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6304366" y="2770012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4582871" y="1151854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628371" y="2709976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2344289" y="2182183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2682299" y="1897544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0" grpId="0" animBg="1"/>
      <p:bldP spid="21" grpId="0" animBg="1"/>
      <p:bldP spid="22" grpId="0" animBg="1"/>
      <p:bldP spid="23" grpId="0" animBg="1"/>
      <p:bldP spid="40" grpId="0" animBg="1"/>
      <p:bldP spid="43" grpId="0" animBg="1"/>
      <p:bldP spid="49" grpId="0" animBg="1"/>
      <p:bldP spid="50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410200" y="2849617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4680046" y="1877703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299696" y="3728623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4005782" y="5029200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236636" y="1583788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092685" y="4211062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278165" y="3429000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257800" y="4240632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3944205" y="2841170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2572605" y="2841171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2927838" y="2605684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38" grpId="0" animBg="1"/>
      <p:bldP spid="41" grpId="0" animBg="1"/>
      <p:bldP spid="44" grpId="0" animBg="1"/>
      <p:bldP spid="22" grpId="0" animBg="1"/>
      <p:bldP spid="23" grpId="0" animBg="1"/>
      <p:bldP spid="24" grpId="0" animBg="1"/>
      <p:bldP spid="27" grpId="0" animBg="1"/>
      <p:bldP spid="40" grpId="0" animBg="1"/>
      <p:bldP spid="43" grpId="0" animBg="1"/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32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6055740" y="147282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153262" y="307481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912739" y="269088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4912740" y="389871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628225" y="467468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719986" y="383648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2426073" y="1078012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2132157" y="2469107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398999" y="1445528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579793" y="2396972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2571893" y="2273916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37" grpId="0" animBg="1"/>
      <p:bldP spid="39" grpId="0" animBg="1"/>
      <p:bldP spid="42" grpId="0" animBg="1"/>
      <p:bldP spid="25" grpId="0" animBg="1"/>
      <p:bldP spid="26" grpId="0" animBg="1"/>
      <p:bldP spid="47" grpId="0" animBg="1"/>
      <p:bldP spid="48" grpId="0" animBg="1"/>
      <p:bldP spid="49" grpId="0" animBg="1"/>
      <p:bldP spid="50" grpId="0" animBg="1"/>
      <p:bldP spid="28" grpId="0" animBg="1"/>
      <p:bldP spid="2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5669</TotalTime>
  <Words>197</Words>
  <Application>Microsoft Office PowerPoint</Application>
  <PresentationFormat>On-screen Show (4:3)</PresentationFormat>
  <Paragraphs>99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68</cp:revision>
  <dcterms:created xsi:type="dcterms:W3CDTF">2017-02-07T01:35:55Z</dcterms:created>
  <dcterms:modified xsi:type="dcterms:W3CDTF">2017-02-17T02:27:55Z</dcterms:modified>
</cp:coreProperties>
</file>