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8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9.1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9.1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 </a:t>
            </a:r>
            <a:r>
              <a:rPr lang="en-US" sz="2000" b="1" u="sng" dirty="0"/>
              <a:t>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64690" y="2133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25433" y="22860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53901" y="4191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509208" y="122951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58603" y="337148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097037" y="342899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626008" y="175603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</a:t>
            </a:r>
            <a:r>
              <a:rPr lang="en-US" b="1" dirty="0" smtClean="0">
                <a:solidFill>
                  <a:schemeClr val="tx1"/>
                </a:solidFill>
              </a:rPr>
              <a:t>splat </a:t>
            </a:r>
            <a:r>
              <a:rPr lang="en-US" b="1" dirty="0">
                <a:solidFill>
                  <a:schemeClr val="tx1"/>
                </a:solidFill>
              </a:rPr>
              <a:t>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3733800" cy="174171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only numbers that can be under the splat are the same numbers that are showing on the screen.  </a:t>
            </a:r>
            <a:r>
              <a:rPr lang="en-US" b="1" dirty="0" smtClean="0">
                <a:solidFill>
                  <a:schemeClr val="tx1"/>
                </a:solidFill>
              </a:rPr>
              <a:t>What </a:t>
            </a:r>
            <a:r>
              <a:rPr lang="en-US" b="1" dirty="0">
                <a:solidFill>
                  <a:schemeClr val="tx1"/>
                </a:solidFill>
              </a:rPr>
              <a:t>could the numbers under the splat be?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9" grpId="0" animBg="1"/>
      <p:bldP spid="37" grpId="0" animBg="1"/>
      <p:bldP spid="38" grpId="0" animBg="1"/>
      <p:bldP spid="41" grpId="0" animBg="1"/>
      <p:bldP spid="44" grpId="0" animBg="1"/>
      <p:bldP spid="28" grpId="0" animBg="1"/>
      <p:bldP spid="28" grpId="1" animBg="1"/>
      <p:bldP spid="30" grpId="0" animBg="1"/>
      <p:bldP spid="31" grpId="0" animBg="1"/>
      <p:bldP spid="32" grpId="0" animBg="1"/>
      <p:bldP spid="34" grpId="0" animBg="1"/>
      <p:bldP spid="36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00824" y="261793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82999" y="234578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257800" y="393566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986912" y="393566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575575" y="180393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822409" y="226269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4" grpId="0" animBg="1"/>
      <p:bldP spid="2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77065" y="325060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37101" y="256480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198215" y="401706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40565" y="393566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38485" y="460489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90203" y="154121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699630" y="234409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2" grpId="0" animBg="1"/>
      <p:bldP spid="23" grpId="0" animBg="1"/>
      <p:bldP spid="40" grpId="0" animBg="1"/>
      <p:bldP spid="43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963286" y="18000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727976" y="35380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43482" y="4800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34447" y="2653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99917" y="3886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98442" y="272629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42240" y="260379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647931" y="399952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118418" y="2326551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25" grpId="0" animBg="1"/>
      <p:bldP spid="26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975260" y="90334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99681" y="267544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55671" y="346758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55670" y="208761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01522" y="211718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1522" y="421813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257406" y="330373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68354" y="179461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22" grpId="0" animBg="1"/>
      <p:bldP spid="23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1461" y="392194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00405" y="3053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816832" y="39219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18996" y="252036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229003" y="159719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454067" y="224897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3" grpId="0" animBg="1"/>
      <p:bldP spid="25" grpId="0" animBg="1"/>
      <p:bldP spid="26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46915" y="243848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44188" y="334639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569307" y="29554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75393" y="123829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78648" y="45556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78647" y="24982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246915" y="367198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631789" y="159866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890910" y="364127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826452" y="214694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761091" y="284230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65392" y="156201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80854" y="382088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278085" y="495300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186940" y="28411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74771" y="187770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562600" y="425346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265392" y="41148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116324" y="258049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1" grpId="0" animBg="1"/>
      <p:bldP spid="22" grpId="0" animBg="1"/>
      <p:bldP spid="23" grpId="0" animBg="1"/>
      <p:bldP spid="40" grpId="0" animBg="1"/>
      <p:bldP spid="43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189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67</cp:revision>
  <dcterms:created xsi:type="dcterms:W3CDTF">2017-02-07T01:35:55Z</dcterms:created>
  <dcterms:modified xsi:type="dcterms:W3CDTF">2017-02-17T02:22:18Z</dcterms:modified>
</cp:coreProperties>
</file>