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90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40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154" y="1676400"/>
            <a:ext cx="8703728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6.2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u="sng" dirty="0" smtClean="0"/>
              <a:t>2-Color Splats! </a:t>
            </a:r>
          </a:p>
          <a:p>
            <a:pPr algn="ctr"/>
            <a:r>
              <a:rPr lang="en-US" sz="2000" b="1" dirty="0" smtClean="0"/>
              <a:t>Remember:  Splats that are </a:t>
            </a:r>
            <a:r>
              <a:rPr lang="en-US" sz="2000" b="1" i="1" u="sng" dirty="0" smtClean="0"/>
              <a:t>different colors must be covering different numbers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829" y="1676400"/>
            <a:ext cx="865038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6.2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2-Color Splats! </a:t>
            </a:r>
          </a:p>
          <a:p>
            <a:pPr algn="ctr"/>
            <a:r>
              <a:rPr lang="en-US" sz="2000" b="1" dirty="0"/>
              <a:t>Remember:  Splats that are </a:t>
            </a:r>
            <a:r>
              <a:rPr lang="en-US" sz="2000" b="1" i="1" u="sng" dirty="0"/>
              <a:t>different colors must be covering different numbers</a:t>
            </a:r>
            <a:r>
              <a:rPr lang="en-US" sz="2000" b="1" dirty="0"/>
              <a:t>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ular Callout 23"/>
          <p:cNvSpPr/>
          <p:nvPr/>
        </p:nvSpPr>
        <p:spPr>
          <a:xfrm>
            <a:off x="381000" y="323359"/>
            <a:ext cx="1963848" cy="859909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487329" y="6356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458961" y="245300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705403" y="24364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802874" y="151456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622634" y="32724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141050" y="425319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294520" y="48870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74364" y="25273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368457" y="520317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518011" y="15911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ular Callout 24"/>
          <p:cNvSpPr/>
          <p:nvPr/>
        </p:nvSpPr>
        <p:spPr>
          <a:xfrm>
            <a:off x="381000" y="968890"/>
            <a:ext cx="3008550" cy="1558485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 cannot see all of the blue dots.  Some are under the green splat, and some more are under the yellow splat.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381000" y="2022915"/>
            <a:ext cx="3008550" cy="1558485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Because the two splats are different colors, they must be covering different numbers of dots.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380998" y="3165915"/>
            <a:ext cx="3493365" cy="1558485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could the total be?  </a:t>
            </a:r>
          </a:p>
          <a:p>
            <a:pPr algn="ctr"/>
            <a:r>
              <a:rPr lang="en-US" b="1" i="1" u="sng" dirty="0" smtClean="0">
                <a:solidFill>
                  <a:schemeClr val="tx1"/>
                </a:solidFill>
              </a:rPr>
              <a:t>What are some possibilities?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How are those possibilities related to each other?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3505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</a:t>
            </a:r>
            <a:r>
              <a:rPr lang="en-US" b="1" dirty="0" smtClean="0">
                <a:solidFill>
                  <a:schemeClr val="tx1"/>
                </a:solidFill>
              </a:rPr>
              <a:t>one splat </a:t>
            </a:r>
            <a:r>
              <a:rPr lang="en-US" b="1" dirty="0">
                <a:solidFill>
                  <a:schemeClr val="tx1"/>
                </a:solidFill>
              </a:rPr>
              <a:t>to see how many </a:t>
            </a:r>
            <a:r>
              <a:rPr lang="en-US" b="1" dirty="0" smtClean="0">
                <a:solidFill>
                  <a:schemeClr val="tx1"/>
                </a:solidFill>
              </a:rPr>
              <a:t>dots are </a:t>
            </a:r>
            <a:r>
              <a:rPr lang="en-US" b="1" dirty="0">
                <a:solidFill>
                  <a:schemeClr val="tx1"/>
                </a:solidFill>
              </a:rPr>
              <a:t>there.</a:t>
            </a:r>
          </a:p>
        </p:txBody>
      </p:sp>
      <p:sp>
        <p:nvSpPr>
          <p:cNvPr id="31" name="Rectangular Callout 30"/>
          <p:cNvSpPr/>
          <p:nvPr/>
        </p:nvSpPr>
        <p:spPr>
          <a:xfrm>
            <a:off x="381000" y="4191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number can we be sure is </a:t>
            </a:r>
            <a:r>
              <a:rPr lang="en-US" b="1" i="1" u="sng" dirty="0" smtClean="0">
                <a:solidFill>
                  <a:schemeClr val="tx1"/>
                </a:solidFill>
              </a:rPr>
              <a:t>not the total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381000" y="4608386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Here is the total.  How many dots are under the other splat?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 rot="16200000">
            <a:off x="4818471" y="1119729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192644" y="388654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1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22" grpId="1" animBg="1"/>
      <p:bldP spid="35" grpId="0" animBg="1"/>
      <p:bldP spid="3" grpId="0" animBg="1"/>
      <p:bldP spid="23" grpId="0" animBg="1"/>
      <p:bldP spid="39" grpId="0" animBg="1"/>
      <p:bldP spid="41" grpId="0" animBg="1"/>
      <p:bldP spid="53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29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333927" y="123082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23320" y="42969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26177" y="32177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84421" y="49838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38106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970816" y="236204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855860" y="41072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510028" y="35988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809848" y="2920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648479" y="185369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86600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627096" y="1636409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09426" y="302915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53" grpId="0" animBg="1"/>
      <p:bldP spid="54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693868" y="176748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49632" y="44504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428418" y="317482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444041" y="36528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544986" y="37835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29000" y="3906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310075" y="26817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508759" y="28341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301933" y="2499333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801684" y="205019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20" grpId="0" animBg="1"/>
      <p:bldP spid="39" grpId="0" animBg="1"/>
      <p:bldP spid="41" grpId="0" animBg="1"/>
      <p:bldP spid="42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094663" y="220628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32009" y="45374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23320" y="42969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16066" y="370835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039677" y="50630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38106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572000" y="195211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26177" y="317482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19861" y="40427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615972" y="225493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86600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627095" y="2711699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09426" y="302915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202222" y="9254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32009" y="45374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23320" y="42969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26177" y="321771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84421" y="498385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38106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03656" y="14338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93828" y="40291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371005" y="407095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625182" y="304405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06272" y="35874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813758" y="30180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372620" y="210786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86600" y="33333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627096" y="1636409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09426" y="302915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202222" y="92547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820321" y="33183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11632" y="30778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140046" y="26371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72733" y="376476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826418" y="21142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03656" y="14338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50379" y="11509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140046" y="38267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481778" y="42081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725843" y="213831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80595" y="283075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803656" y="457376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990132" y="306419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874912" y="211421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948045" y="339455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108636" y="280047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4897738" y="181006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57" grpId="0" animBg="1"/>
      <p:bldP spid="24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371178" y="16868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13001" y="388874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97594" y="28158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034693" y="262256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89240" y="18616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319907" y="18616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055665" y="41042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798076" y="30700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83187" y="262256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2552" y="2598584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06013" y="231842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20" grpId="0" animBg="1"/>
      <p:bldP spid="23" grpId="0" animBg="1"/>
      <p:bldP spid="39" grpId="0" animBg="1"/>
      <p:bldP spid="41" grpId="0" animBg="1"/>
      <p:bldP spid="42" grpId="0" animBg="1"/>
      <p:bldP spid="32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581400" y="112164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852715" y="40312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10576" y="206239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46883" y="27114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805127" y="44776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858812" y="282707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03656" y="14338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878539" y="19155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719093" y="41826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770070" y="39078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615972" y="25710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515893" y="26833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616226" y="44161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693868" y="25707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907306" y="282707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693868" y="37700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66800" y="36317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705937" y="2292404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930132" y="252293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57" grpId="0" animBg="1"/>
      <p:bldP spid="24" grpId="0" animBg="1"/>
      <p:bldP spid="25" grpId="0" animBg="1"/>
      <p:bldP spid="43" grpId="0" animBg="1"/>
      <p:bldP spid="43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5569</TotalTime>
  <Words>210</Words>
  <Application>Microsoft Office PowerPoint</Application>
  <PresentationFormat>On-screen Show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51</cp:revision>
  <dcterms:created xsi:type="dcterms:W3CDTF">2017-02-07T01:35:55Z</dcterms:created>
  <dcterms:modified xsi:type="dcterms:W3CDTF">2017-02-15T04:02:49Z</dcterms:modified>
</cp:coreProperties>
</file>