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20" y="1676400"/>
            <a:ext cx="778238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multiple splats.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4014" y="1030704"/>
            <a:ext cx="5055579" cy="5130610"/>
            <a:chOff x="2744014" y="1030704"/>
            <a:chExt cx="5055579" cy="5130610"/>
          </a:xfrm>
        </p:grpSpPr>
        <p:sp>
          <p:nvSpPr>
            <p:cNvPr id="3" name="Oval 2"/>
            <p:cNvSpPr/>
            <p:nvPr/>
          </p:nvSpPr>
          <p:spPr>
            <a:xfrm>
              <a:off x="3658866" y="1030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88794" y="231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11430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17249" y="319638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60018" y="44211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20810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44014" y="405202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211764" y="35996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24238" y="34198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066558" y="2449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211764" y="48216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069826" y="47889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5573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810145" y="3181561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582606" y="648627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4994" y="8309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2169" y="166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710" y="44336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10011" y="2503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6187" y="28617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7810" y="53618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7811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8379" y="54284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26980" y="36060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14723" y="19057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4876" y="5054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22696" y="32896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02823" y="26311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67404" y="22302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38445" y="27018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99047" y="41938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30168" y="42372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943482" y="37507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36202" y="1418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50616" y="12709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50942" y="32764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9239" y="335779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226951" y="40367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17040" y="44088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444855" y="17010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92307" y="25754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62591" y="51686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74072" y="19386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6454" y="11769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79318" y="44682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6376" y="44682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92712" y="2107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78085" y="44521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907" y="23686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8927" y="3685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80308" y="30405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0149" y="41582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799" y="51248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66598" y="28275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09944" y="15673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03049" y="24898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56505" y="31801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91688" y="1519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75922" y="32394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315075" y="33561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24064" y="6982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4793" y="5372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059862" y="33991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808085" y="334651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92265" y="4025648"/>
            <a:ext cx="2364994" cy="24549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463571" y="74899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636678" y="213837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04620" y="1361479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30628" y="555171"/>
            <a:ext cx="6315098" cy="5379102"/>
            <a:chOff x="1645577" y="875520"/>
            <a:chExt cx="6315098" cy="5379102"/>
          </a:xfrm>
        </p:grpSpPr>
        <p:sp>
          <p:nvSpPr>
            <p:cNvPr id="3" name="Oval 2"/>
            <p:cNvSpPr/>
            <p:nvPr/>
          </p:nvSpPr>
          <p:spPr>
            <a:xfrm>
              <a:off x="2835752" y="15049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45577" y="323567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34208" y="48876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30385" y="323567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71423" y="30346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49769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22419" y="566679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50099" y="40682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60303" y="314102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3566" y="1241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692798" y="48647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318596" y="49710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57587" y="30517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8747" y="17127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672637" y="20927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65218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55854" y="212050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372846" y="38491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828504" y="875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67161" y="48971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 rot="16200000">
            <a:off x="4615853" y="891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41571" y="408724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08825" y="345538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263797" y="840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3" grpId="0" animBg="1"/>
      <p:bldP spid="43" grpId="1" animBg="1"/>
      <p:bldP spid="28" grpId="0" animBg="1"/>
      <p:bldP spid="28" grpId="1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5494" y="1158913"/>
            <a:ext cx="8528326" cy="4103725"/>
            <a:chOff x="1579856" y="1374806"/>
            <a:chExt cx="8528326" cy="4103725"/>
          </a:xfrm>
        </p:grpSpPr>
        <p:sp>
          <p:nvSpPr>
            <p:cNvPr id="3" name="Oval 2"/>
            <p:cNvSpPr/>
            <p:nvPr/>
          </p:nvSpPr>
          <p:spPr>
            <a:xfrm>
              <a:off x="4066133" y="432492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579856" y="30693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652441" y="26561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43416" y="137480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025124" y="275665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12375" y="431193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41291" y="343130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06682" y="248153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515213" y="40191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87476" y="3698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64869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302084" y="39518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2219" y="189370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02447" y="294662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609601" y="48907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520353" y="1893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81390" y="22642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331452" y="298838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743417" y="3456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595999" y="19550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376641" y="453971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67502" y="847793"/>
            <a:ext cx="3995392" cy="41474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61770" y="1435622"/>
            <a:ext cx="3995392" cy="41474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" grpId="0" animBg="1"/>
      <p:bldP spid="28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49456" y="8463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6787" y="1605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16881" y="4475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47589" y="13318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91809" y="33959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1067" y="9424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6509" y="21977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03781" y="46361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27086" y="35002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90110" y="187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21001" y="47085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04475" y="27401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73844" y="26516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67759" y="38337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15952" y="34850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59366" y="30834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56209" y="13247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59367" y="1931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544443" y="532507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246559" y="3179861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1" grpId="0" animBg="1"/>
      <p:bldP spid="42" grpId="0" animBg="1"/>
      <p:bldP spid="43" grpId="0" animBg="1"/>
      <p:bldP spid="43" grpId="1" animBg="1"/>
      <p:bldP spid="45" grpId="0" animBg="1"/>
      <p:bldP spid="4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68676" y="1255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3674" y="49272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51242" y="15761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60979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68676" y="25721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61158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86972" y="37478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24245" y="41176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7223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49611" y="4074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5072" y="50570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86796" y="7936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176063" y="41176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98541" y="50719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12771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39072" y="24594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4625" y="3874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262221" y="3367059"/>
            <a:ext cx="3256122" cy="33800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990401" y="1371199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9629" y="144888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6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5" grpId="0" animBg="1"/>
      <p:bldP spid="45" grpId="1" animBg="1"/>
      <p:bldP spid="47" grpId="0" animBg="1"/>
      <p:bldP spid="47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30628" y="975048"/>
            <a:ext cx="5781679" cy="4660652"/>
            <a:chOff x="2254990" y="1295397"/>
            <a:chExt cx="5781679" cy="4660652"/>
          </a:xfrm>
        </p:grpSpPr>
        <p:sp>
          <p:nvSpPr>
            <p:cNvPr id="5" name="Oval 4"/>
            <p:cNvSpPr/>
            <p:nvPr/>
          </p:nvSpPr>
          <p:spPr>
            <a:xfrm>
              <a:off x="30007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37074" y="290247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72915" y="17599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82932" y="4362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54990" y="35478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512721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09765" y="16072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11015" y="290247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11015" y="12953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76847" y="32539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47958" y="23477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48840" y="21366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924903" y="371202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963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52330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76847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633714" y="373907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63435" y="645420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52908" y="197712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154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18</cp:revision>
  <dcterms:created xsi:type="dcterms:W3CDTF">2017-02-07T01:35:55Z</dcterms:created>
  <dcterms:modified xsi:type="dcterms:W3CDTF">2017-02-09T23:23:25Z</dcterms:modified>
</cp:coreProperties>
</file>