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7" r:id="rId4"/>
    <p:sldId id="268" r:id="rId5"/>
    <p:sldId id="269" r:id="rId6"/>
    <p:sldId id="270" r:id="rId7"/>
    <p:sldId id="271" r:id="rId8"/>
    <p:sldId id="274" r:id="rId9"/>
    <p:sldId id="272" r:id="rId10"/>
    <p:sldId id="273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538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3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0820" y="1676400"/>
            <a:ext cx="7782387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3.4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multiple splats.</a:t>
            </a:r>
          </a:p>
          <a:p>
            <a:pPr algn="ctr"/>
            <a:r>
              <a:rPr lang="en-US" sz="2000" b="1" dirty="0" smtClean="0"/>
              <a:t>Remember:  Each splat (of the same color) must have the same number.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648956" y="197721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2871" y="50478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3859" y="19109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7427" y="9268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24413" y="27926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68289" y="37316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26920" y="20418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03859" y="9268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91214" y="39795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60978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309453" y="35876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10534" y="25244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858777" y="42552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72000" y="10571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770410" y="553564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748397" y="1466896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114000" y="3539855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" grpId="0" animBg="1"/>
      <p:bldP spid="10" grpId="0" animBg="1"/>
      <p:bldP spid="13" grpId="0" animBg="1"/>
      <p:bldP spid="15" grpId="0" animBg="1"/>
      <p:bldP spid="18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0" grpId="0" animBg="1"/>
      <p:bldP spid="42" grpId="0" animBg="1"/>
      <p:bldP spid="28" grpId="0" animBg="1"/>
      <p:bldP spid="28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3.4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multiple splats.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8794" y="1030704"/>
            <a:ext cx="4910799" cy="5130610"/>
            <a:chOff x="2888794" y="1030704"/>
            <a:chExt cx="4910799" cy="5130610"/>
          </a:xfrm>
        </p:grpSpPr>
        <p:sp>
          <p:nvSpPr>
            <p:cNvPr id="3" name="Oval 2"/>
            <p:cNvSpPr/>
            <p:nvPr/>
          </p:nvSpPr>
          <p:spPr>
            <a:xfrm>
              <a:off x="3658866" y="10307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88794" y="231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78723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82933" y="11430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07783" y="34540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17249" y="319638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60018" y="44211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20810" y="2068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211764" y="35996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924238" y="16763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924238" y="341983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066558" y="2449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211764" y="48216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069826" y="47889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5573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623935" y="25622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4810145" y="3181561"/>
            <a:ext cx="3279250" cy="34040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582606" y="648627"/>
            <a:ext cx="3279250" cy="34040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splats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each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shapes is…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8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28" grpId="0" animBg="1"/>
      <p:bldP spid="28" grpId="1" animBg="1"/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603927" y="768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2169" y="16675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710" y="44336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10011" y="25035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6187" y="28617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37810" y="53618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37811" y="17479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38379" y="54284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904876" y="38774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89090" y="15546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4876" y="50544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22696" y="32896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02823" y="26311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67404" y="22302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99113" y="15654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46771" y="51345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026274" y="473044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943482" y="37507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36202" y="14187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99113" y="7157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50942" y="32764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9239" y="3357793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226951" y="403677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417040" y="44088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8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9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31211" y="20089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24347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79396" y="30225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84209" y="34937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00267" y="423543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13770" y="20901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0200" y="45673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04520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10606" y="23357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16024" y="23840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72000" y="36599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862054" y="1655381"/>
            <a:ext cx="3240712" cy="336401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377673" y="2012990"/>
            <a:ext cx="3240712" cy="336401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0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5" grpId="0" animBg="1"/>
      <p:bldP spid="21" grpId="0" animBg="1"/>
      <p:bldP spid="23" grpId="0" animBg="1"/>
      <p:bldP spid="26" grpId="0" animBg="1"/>
      <p:bldP spid="28" grpId="0" animBg="1"/>
      <p:bldP spid="28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62990" y="15628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40124" y="27811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53" y="40883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15713" y="23357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85321" y="29997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0624" y="31527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88453" y="52574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65609" y="114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9242" y="52574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75839" y="38016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21844" y="20882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73150" y="768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15177" y="41396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03926" y="47275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79043" y="17479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53028" y="10574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45617" y="18569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674766" y="421316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67064" y="32937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125016" y="28079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19908" y="27058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49610" y="8172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46095" y="18567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826059" y="816124"/>
            <a:ext cx="2795527" cy="29018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51847" y="1330243"/>
            <a:ext cx="2795527" cy="29018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698236" y="3821642"/>
            <a:ext cx="2795527" cy="29018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1" grpId="0" animBg="1"/>
      <p:bldP spid="42" grpId="0" animBg="1"/>
      <p:bldP spid="28" grpId="0" animBg="1"/>
      <p:bldP spid="28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37431" y="7529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74762" y="15122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04856" y="43822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35564" y="12384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79784" y="33025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79042" y="849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24484" y="2104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91756" y="45427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15061" y="34068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78085" y="17817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08976" y="46151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2450" y="26467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61819" y="25582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55734" y="37403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03927" y="33916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47341" y="29900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44184" y="12313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47342" y="18384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982971" y="244580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932418" y="439098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634534" y="3086452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5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1" grpId="0" animBg="1"/>
      <p:bldP spid="42" grpId="0" animBg="1"/>
      <p:bldP spid="28" grpId="0" animBg="1"/>
      <p:bldP spid="28" grpId="1" animBg="1"/>
      <p:bldP spid="43" grpId="0" animBg="1"/>
      <p:bldP spid="43" grpId="1" animBg="1"/>
      <p:bldP spid="45" grpId="0" animBg="1"/>
      <p:bldP spid="4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444855" y="17010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92307" y="25754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62591" y="51686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74072" y="19386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06454" y="11769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79318" y="44682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6376" y="44682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92712" y="21071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78085" y="44521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6907" y="23686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28927" y="36855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80308" y="30405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51171" y="54319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2799" y="51248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45175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09944" y="15673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503049" y="24898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56505" y="31801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91688" y="15193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175922" y="32394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315075" y="33561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24064" y="6982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44793" y="53725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5059862" y="339913"/>
            <a:ext cx="2364985" cy="24549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808085" y="3346516"/>
            <a:ext cx="2364990" cy="24549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192265" y="4025648"/>
            <a:ext cx="2364994" cy="24549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5059856" y="4319564"/>
            <a:ext cx="2364992" cy="245497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2463571" y="748996"/>
            <a:ext cx="2364990" cy="24549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6636678" y="2138373"/>
            <a:ext cx="2364985" cy="24549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04620" y="1361479"/>
            <a:ext cx="2364990" cy="24549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668676" y="1255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85670" y="37478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51242" y="1834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60979" y="1834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68676" y="25721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61158" y="2910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86972" y="37478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28647" y="35876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17223" y="2910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0600" y="41156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68676" y="49731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67178" y="3809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73245" y="26164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53772" y="48662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286370" y="8492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0123" y="17086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74625" y="38749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1262221" y="3367059"/>
            <a:ext cx="3256122" cy="338000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990401" y="1371199"/>
            <a:ext cx="3256116" cy="337999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529629" y="144888"/>
            <a:ext cx="3256116" cy="337999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4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6" grpId="0" animBg="1"/>
      <p:bldP spid="12" grpId="0" animBg="1"/>
      <p:bldP spid="9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40" grpId="0" animBg="1"/>
      <p:bldP spid="41" grpId="0" animBg="1"/>
      <p:bldP spid="42" grpId="0" animBg="1"/>
      <p:bldP spid="45" grpId="0" animBg="1"/>
      <p:bldP spid="45" grpId="1" animBg="1"/>
      <p:bldP spid="47" grpId="0" animBg="1"/>
      <p:bldP spid="47" grpId="1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00432" y="12861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799" y="28657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15363" y="4273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81890" y="21408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95992" y="33916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96637" y="23502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16278" y="22402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2871" y="13407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67670" y="29463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06518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40919" y="29799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44595" y="227795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71544" y="41754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167599" y="5181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362498" y="32447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73685" y="43535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47104" y="23290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78520" y="44056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21730" y="24924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801511" y="38815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97771" y="32937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562688" y="44056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71640" y="3429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8816" y="816293"/>
            <a:ext cx="4168752" cy="43273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660928" y="2109741"/>
            <a:ext cx="4168752" cy="43273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1" grpId="0" animBg="1"/>
      <p:bldP spid="42" grpId="0" animBg="1"/>
      <p:bldP spid="28" grpId="0" animBg="1"/>
      <p:bldP spid="28" grpId="1" animBg="1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158</Words>
  <Application>Microsoft Office PowerPoint</Application>
  <PresentationFormat>On-screen Show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19</cp:revision>
  <dcterms:created xsi:type="dcterms:W3CDTF">2017-02-07T01:35:55Z</dcterms:created>
  <dcterms:modified xsi:type="dcterms:W3CDTF">2017-02-09T23:22:55Z</dcterms:modified>
</cp:coreProperties>
</file>