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12" r:id="rId3"/>
    <p:sldId id="315" r:id="rId4"/>
    <p:sldId id="324" r:id="rId5"/>
    <p:sldId id="316" r:id="rId6"/>
    <p:sldId id="317" r:id="rId7"/>
    <p:sldId id="319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3445" y="1676400"/>
            <a:ext cx="61971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10.1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/>
              <a:t>Instant Number Splats with 2 Variables!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ular Callout 19"/>
          <p:cNvSpPr/>
          <p:nvPr/>
        </p:nvSpPr>
        <p:spPr>
          <a:xfrm>
            <a:off x="381000" y="4114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numbers could be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4419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splat to see 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</a:t>
            </a:r>
            <a:r>
              <a:rPr lang="en-US" b="1" dirty="0" smtClean="0">
                <a:solidFill>
                  <a:schemeClr val="tx1"/>
                </a:solidFill>
              </a:rPr>
              <a:t>first splat </a:t>
            </a:r>
            <a:r>
              <a:rPr lang="en-US" b="1" dirty="0">
                <a:solidFill>
                  <a:schemeClr val="tx1"/>
                </a:solidFill>
              </a:rPr>
              <a:t>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124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2373086"/>
            <a:ext cx="3733800" cy="174171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Also, remember that when the splats are different colors, they must be covering different totals.  What </a:t>
            </a:r>
            <a:r>
              <a:rPr lang="en-US" b="1" dirty="0">
                <a:solidFill>
                  <a:schemeClr val="tx1"/>
                </a:solidFill>
              </a:rPr>
              <a:t>could the numbers under each splat be?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057400"/>
            <a:ext cx="3733800" cy="174171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only numbers that can be under the splats are the same numbers that are showing on the screen.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393371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each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36171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8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91119" y="29494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260333" y="467420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44629" y="16649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902428" y="363811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85033" y="405478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90131" y="160564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008547" y="47470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16200000">
            <a:off x="6033135" y="3368820"/>
            <a:ext cx="2715629" cy="28189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4623660" y="329340"/>
            <a:ext cx="2715630" cy="28189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6" grpId="0" animBg="1"/>
      <p:bldP spid="34" grpId="0" animBg="1"/>
      <p:bldP spid="23" grpId="0" animBg="1"/>
      <p:bldP spid="33" grpId="0" animBg="1"/>
      <p:bldP spid="32" grpId="0" animBg="1"/>
      <p:bldP spid="31" grpId="0" animBg="1"/>
      <p:bldP spid="30" grpId="0" animBg="1"/>
      <p:bldP spid="35" grpId="0" animBg="1"/>
      <p:bldP spid="3" grpId="0" animBg="1"/>
      <p:bldP spid="9" grpId="0" animBg="1"/>
      <p:bldP spid="37" grpId="0" animBg="1"/>
      <p:bldP spid="38" grpId="0" animBg="1"/>
      <p:bldP spid="41" grpId="0" animBg="1"/>
      <p:bldP spid="44" grpId="0" animBg="1"/>
      <p:bldP spid="22" grpId="0" animBg="1"/>
      <p:bldP spid="19" grpId="0" animBg="1"/>
      <p:bldP spid="19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389491" y="412568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133091" y="412568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016450" y="295945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09653" y="388619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490383" y="325336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691097" y="217706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247235" y="201385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33090" y="158931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830324" y="261656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155041" y="164489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4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2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6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65679" y="11430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169853" y="25515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478485" y="25515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42603" y="389951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266932" y="353410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97359" y="10378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1155209" y="253918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3124199" y="253918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203371" y="38100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4635458" y="253918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906377" y="87859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059280" y="222654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25" grpId="0" animBg="1"/>
      <p:bldP spid="26" grpId="0" animBg="1"/>
      <p:bldP spid="78" grpId="0" animBg="1"/>
      <p:bldP spid="79" grpId="0" animBg="1"/>
      <p:bldP spid="80" grpId="0" animBg="1"/>
      <p:bldP spid="81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3161" y="349423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060089" y="197177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519991" y="24601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63593" y="105127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25393" y="23496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587342" y="38152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141385" y="323735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178996" y="32373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24600" y="44413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942884" y="156439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31672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4" grpId="0" animBg="1"/>
      <p:bldP spid="24" grpId="0" animBg="1"/>
      <p:bldP spid="26" grpId="0" animBg="1"/>
      <p:bldP spid="27" grpId="0" animBg="1"/>
      <p:bldP spid="33" grpId="0" animBg="1"/>
      <p:bldP spid="51" grpId="0" animBg="1"/>
      <p:bldP spid="52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866519" y="20175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512984" y="13317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519392" y="348342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87417" y="24601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190952" y="465956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160434" y="465956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621993" y="36879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45" grpId="0" animBg="1"/>
      <p:bldP spid="48" grpId="0" animBg="1"/>
      <p:bldP spid="36" grpId="0" animBg="1"/>
      <p:bldP spid="53" grpId="0" animBg="1"/>
      <p:bldP spid="57" grpId="0" animBg="1"/>
      <p:bldP spid="58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42342" y="388977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55507" y="405898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141608" y="278803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02372" y="36879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621993" y="37341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552945" y="237673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57812" y="107527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30148" y="143604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310473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1038989" y="238065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8" grpId="0" animBg="1"/>
      <p:bldP spid="39" grpId="0" animBg="1"/>
      <p:bldP spid="41" grpId="0" animBg="1"/>
      <p:bldP spid="44" grpId="0" animBg="1"/>
      <p:bldP spid="24" grpId="0" animBg="1"/>
      <p:bldP spid="25" grpId="0" animBg="1"/>
      <p:bldP spid="27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3448" y="1676400"/>
            <a:ext cx="61971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10.1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 </a:t>
            </a:r>
            <a:r>
              <a:rPr lang="en-US" sz="2000" b="1" u="sng" dirty="0"/>
              <a:t>Number </a:t>
            </a:r>
            <a:r>
              <a:rPr lang="en-US" sz="2000" b="1" u="sng" dirty="0" smtClean="0"/>
              <a:t>Splats with 2 Variables!</a:t>
            </a:r>
            <a:endParaRPr lang="en-US" sz="2000" b="1" u="sng" dirty="0"/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5693</TotalTime>
  <Words>226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89</cp:revision>
  <dcterms:created xsi:type="dcterms:W3CDTF">2017-02-07T01:35:55Z</dcterms:created>
  <dcterms:modified xsi:type="dcterms:W3CDTF">2017-02-18T22:53:57Z</dcterms:modified>
</cp:coreProperties>
</file>