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31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5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6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5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4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5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0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0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6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08C39-679A-4952-8A87-E6D4F570051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5E87D-53E8-45CA-A94E-B15B84CB3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3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7392" y="1295400"/>
            <a:ext cx="81394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/>
              <a:t>Primary Tile Questions</a:t>
            </a:r>
          </a:p>
          <a:p>
            <a:pPr algn="ctr"/>
            <a:r>
              <a:rPr lang="en-US" sz="6600" b="1" dirty="0" smtClean="0"/>
              <a:t>Set 3</a:t>
            </a:r>
            <a:endParaRPr lang="en-US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40988" y="6550223"/>
            <a:ext cx="1403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/>
              <a:t>Steve </a:t>
            </a:r>
            <a:r>
              <a:rPr lang="en-US" sz="1400" b="1" dirty="0" err="1" smtClean="0"/>
              <a:t>Wyborney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740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7263" y="3429000"/>
            <a:ext cx="6619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Download more free resources at </a:t>
            </a:r>
            <a:r>
              <a:rPr lang="en-US" sz="2000" b="1" dirty="0" smtClean="0">
                <a:hlinkClick r:id="rId2"/>
              </a:rPr>
              <a:t>www.stevewyborney.com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514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>
          <a:xfrm>
            <a:off x="468086" y="929697"/>
            <a:ext cx="688052" cy="6880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200400" y="1371600"/>
            <a:ext cx="3429000" cy="4114800"/>
            <a:chOff x="3200400" y="1371600"/>
            <a:chExt cx="3429000" cy="4114800"/>
          </a:xfrm>
        </p:grpSpPr>
        <p:sp>
          <p:nvSpPr>
            <p:cNvPr id="98" name="Rectangle 97"/>
            <p:cNvSpPr/>
            <p:nvPr/>
          </p:nvSpPr>
          <p:spPr>
            <a:xfrm rot="5400000">
              <a:off x="2857500" y="44577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200400" y="34290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200400" y="27432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200400" y="20574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00400" y="13716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886200" y="41148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 rot="5400000">
              <a:off x="4229100" y="30861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257800" y="34290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257800" y="41148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200400" y="1371600"/>
            <a:ext cx="3429000" cy="4114800"/>
            <a:chOff x="6934200" y="228600"/>
            <a:chExt cx="3429000" cy="4114800"/>
          </a:xfrm>
          <a:noFill/>
        </p:grpSpPr>
        <p:sp>
          <p:nvSpPr>
            <p:cNvPr id="173" name="Rectangle 172"/>
            <p:cNvSpPr/>
            <p:nvPr/>
          </p:nvSpPr>
          <p:spPr>
            <a:xfrm>
              <a:off x="69342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6934200" y="9144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83058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6934200" y="228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69342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76200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83058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89916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96774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9342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76200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83058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89916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96774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69342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76200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83058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89916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96774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7740988" y="6550223"/>
            <a:ext cx="1403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/>
              <a:t>Steve </a:t>
            </a:r>
            <a:r>
              <a:rPr lang="en-US" sz="1400" b="1" dirty="0" err="1" smtClean="0"/>
              <a:t>Wyborney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5664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>
          <a:xfrm>
            <a:off x="468086" y="929697"/>
            <a:ext cx="688052" cy="6880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362200" y="1371600"/>
            <a:ext cx="4114800" cy="4114800"/>
            <a:chOff x="2362200" y="1371600"/>
            <a:chExt cx="4114800" cy="4114800"/>
          </a:xfrm>
        </p:grpSpPr>
        <p:sp>
          <p:nvSpPr>
            <p:cNvPr id="71" name="Rectangle 70"/>
            <p:cNvSpPr/>
            <p:nvPr/>
          </p:nvSpPr>
          <p:spPr>
            <a:xfrm>
              <a:off x="3048000" y="41148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733800" y="20574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 rot="5400000">
              <a:off x="4076700" y="44577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733800" y="27432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419600" y="13716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 rot="5400000">
              <a:off x="4762500" y="30861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 rot="5400000">
              <a:off x="5448300" y="17145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048000" y="34290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362200" y="48006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" name="Group 84"/>
          <p:cNvGrpSpPr/>
          <p:nvPr/>
        </p:nvGrpSpPr>
        <p:grpSpPr>
          <a:xfrm rot="16200000">
            <a:off x="2362205" y="1371601"/>
            <a:ext cx="4114805" cy="4114803"/>
            <a:chOff x="6934200" y="914399"/>
            <a:chExt cx="4114805" cy="4114803"/>
          </a:xfrm>
          <a:noFill/>
        </p:grpSpPr>
        <p:sp>
          <p:nvSpPr>
            <p:cNvPr id="86" name="Rectangle 85"/>
            <p:cNvSpPr/>
            <p:nvPr/>
          </p:nvSpPr>
          <p:spPr>
            <a:xfrm>
              <a:off x="69342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6200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3058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934200" y="914399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9342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6200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3058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9916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6774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9342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76200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83058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89916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96774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03632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83058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89916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96774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03632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9677402" y="4343402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0363205" y="4343394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7740988" y="6550223"/>
            <a:ext cx="1403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/>
              <a:t>Steve </a:t>
            </a:r>
            <a:r>
              <a:rPr lang="en-US" sz="1400" b="1" dirty="0" err="1" smtClean="0"/>
              <a:t>Wyborney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8632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>
          <a:xfrm>
            <a:off x="468086" y="929697"/>
            <a:ext cx="688052" cy="6880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200400" y="2057400"/>
            <a:ext cx="3429000" cy="2743200"/>
            <a:chOff x="3200400" y="2057400"/>
            <a:chExt cx="3429000" cy="2743200"/>
          </a:xfrm>
        </p:grpSpPr>
        <p:sp>
          <p:nvSpPr>
            <p:cNvPr id="71" name="Rectangle 70"/>
            <p:cNvSpPr/>
            <p:nvPr/>
          </p:nvSpPr>
          <p:spPr>
            <a:xfrm>
              <a:off x="3200400" y="27432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257800" y="20574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00400" y="20574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200400" y="4114800"/>
              <a:ext cx="2057400" cy="685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 rot="5400000">
              <a:off x="3886200" y="2743200"/>
              <a:ext cx="2057400" cy="685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257800" y="27432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886200" y="20574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257800" y="41148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200400" y="2057400"/>
            <a:ext cx="3429000" cy="2743200"/>
            <a:chOff x="6934200" y="1600200"/>
            <a:chExt cx="3429000" cy="2743200"/>
          </a:xfrm>
          <a:noFill/>
        </p:grpSpPr>
        <p:sp>
          <p:nvSpPr>
            <p:cNvPr id="82" name="Rectangle 81"/>
            <p:cNvSpPr/>
            <p:nvPr/>
          </p:nvSpPr>
          <p:spPr>
            <a:xfrm>
              <a:off x="69342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6200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3058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9916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6774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9342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6200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83058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9916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96774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9342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6200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83058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89916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96774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9342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76200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83058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89916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6774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7740988" y="6550223"/>
            <a:ext cx="1403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/>
              <a:t>Steve </a:t>
            </a:r>
            <a:r>
              <a:rPr lang="en-US" sz="1400" b="1" dirty="0" err="1" smtClean="0"/>
              <a:t>Wyborney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7736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>
          <a:xfrm>
            <a:off x="468086" y="929697"/>
            <a:ext cx="688052" cy="6880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514600" y="1600200"/>
            <a:ext cx="5486400" cy="4114800"/>
            <a:chOff x="2514600" y="1600200"/>
            <a:chExt cx="5486400" cy="4114800"/>
          </a:xfrm>
        </p:grpSpPr>
        <p:sp>
          <p:nvSpPr>
            <p:cNvPr id="71" name="Rectangle 70"/>
            <p:cNvSpPr/>
            <p:nvPr/>
          </p:nvSpPr>
          <p:spPr>
            <a:xfrm>
              <a:off x="2514600" y="16002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943600" y="22860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886200" y="36576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886200" y="2286000"/>
              <a:ext cx="2057400" cy="685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 rot="5400000">
              <a:off x="2857500" y="33147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 rot="5400000">
              <a:off x="6629400" y="2286000"/>
              <a:ext cx="2057400" cy="685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200400" y="43434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886200" y="29718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 rot="16200000">
            <a:off x="3200401" y="914403"/>
            <a:ext cx="4114804" cy="5486398"/>
            <a:chOff x="7620000" y="1600200"/>
            <a:chExt cx="4114804" cy="5486398"/>
          </a:xfrm>
          <a:noFill/>
        </p:grpSpPr>
        <p:sp>
          <p:nvSpPr>
            <p:cNvPr id="87" name="Rectangle 86"/>
            <p:cNvSpPr/>
            <p:nvPr/>
          </p:nvSpPr>
          <p:spPr>
            <a:xfrm>
              <a:off x="103632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0490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6200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3058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89916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96774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03632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10490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6200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83058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89916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96774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03632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0363200" y="5029199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9677405" y="6400797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0363205" y="6400797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1049004" y="6400798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03632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0363199" y="5714999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0363204" y="4343396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7740988" y="6550223"/>
            <a:ext cx="1403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/>
              <a:t>Steve </a:t>
            </a:r>
            <a:r>
              <a:rPr lang="en-US" sz="1400" b="1" dirty="0" err="1" smtClean="0"/>
              <a:t>Wyborney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5657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>
          <a:xfrm>
            <a:off x="468086" y="929697"/>
            <a:ext cx="688052" cy="6880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28800" y="2057400"/>
            <a:ext cx="6172200" cy="2743200"/>
            <a:chOff x="1828800" y="2057400"/>
            <a:chExt cx="6172200" cy="2743200"/>
          </a:xfrm>
        </p:grpSpPr>
        <p:sp>
          <p:nvSpPr>
            <p:cNvPr id="71" name="Rectangle 70"/>
            <p:cNvSpPr/>
            <p:nvPr/>
          </p:nvSpPr>
          <p:spPr>
            <a:xfrm>
              <a:off x="1828800" y="20574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200400" y="27432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943600" y="34290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 rot="5400000">
              <a:off x="4914900" y="37719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 rot="5400000">
              <a:off x="3886200" y="3429000"/>
              <a:ext cx="2057400" cy="685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200400" y="34290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629400" y="34290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828800" y="2057400"/>
            <a:ext cx="6172200" cy="2743200"/>
            <a:chOff x="6248400" y="1600200"/>
            <a:chExt cx="6172200" cy="2743200"/>
          </a:xfrm>
          <a:noFill/>
        </p:grpSpPr>
        <p:sp>
          <p:nvSpPr>
            <p:cNvPr id="81" name="Rectangle 80"/>
            <p:cNvSpPr/>
            <p:nvPr/>
          </p:nvSpPr>
          <p:spPr>
            <a:xfrm>
              <a:off x="69342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342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6200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3058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89916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2484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6200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83058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89916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96774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03632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10490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17348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2484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6200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83058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89916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96774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10490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17348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7740988" y="6550223"/>
            <a:ext cx="1403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/>
              <a:t>Steve </a:t>
            </a:r>
            <a:r>
              <a:rPr lang="en-US" sz="1400" b="1" dirty="0" err="1" smtClean="0"/>
              <a:t>Wyborney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14812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>
          <a:xfrm>
            <a:off x="468086" y="929697"/>
            <a:ext cx="688052" cy="6880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514600" y="1371600"/>
            <a:ext cx="4114800" cy="3429000"/>
            <a:chOff x="2514600" y="1371600"/>
            <a:chExt cx="4114800" cy="3429000"/>
          </a:xfrm>
        </p:grpSpPr>
        <p:sp>
          <p:nvSpPr>
            <p:cNvPr id="71" name="Rectangle 70"/>
            <p:cNvSpPr/>
            <p:nvPr/>
          </p:nvSpPr>
          <p:spPr>
            <a:xfrm>
              <a:off x="2514600" y="34290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257800" y="34290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886200" y="4114800"/>
              <a:ext cx="2057400" cy="685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 rot="5400000">
              <a:off x="5600700" y="30861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257800" y="13716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200400" y="1371600"/>
              <a:ext cx="2057400" cy="685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00400" y="20574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572000" y="20574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2514600" y="1371600"/>
            <a:ext cx="4114800" cy="3429000"/>
            <a:chOff x="6934200" y="914400"/>
            <a:chExt cx="4114800" cy="3429000"/>
          </a:xfrm>
          <a:noFill/>
        </p:grpSpPr>
        <p:sp>
          <p:nvSpPr>
            <p:cNvPr id="155" name="Rectangle 154"/>
            <p:cNvSpPr/>
            <p:nvPr/>
          </p:nvSpPr>
          <p:spPr>
            <a:xfrm>
              <a:off x="76200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83058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89916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6774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03632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7620000" y="9144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8305800" y="9144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8991600" y="9144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9677400" y="9144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0363200" y="9144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03632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9342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76200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96774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03632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69342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76200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83058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89916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96774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7740988" y="6550223"/>
            <a:ext cx="1403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/>
              <a:t>Steve </a:t>
            </a:r>
            <a:r>
              <a:rPr lang="en-US" sz="1400" b="1" dirty="0" err="1" smtClean="0"/>
              <a:t>Wyborney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9068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14600" y="685800"/>
            <a:ext cx="4114800" cy="4800600"/>
            <a:chOff x="1828800" y="914400"/>
            <a:chExt cx="4114800" cy="4800600"/>
          </a:xfrm>
        </p:grpSpPr>
        <p:sp>
          <p:nvSpPr>
            <p:cNvPr id="71" name="Rectangle 70"/>
            <p:cNvSpPr/>
            <p:nvPr/>
          </p:nvSpPr>
          <p:spPr>
            <a:xfrm>
              <a:off x="1828800" y="36576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00400" y="43434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200400" y="29718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886200" y="43434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257800" y="43434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886200" y="22860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886200" y="16002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572000" y="9144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514600" y="685800"/>
            <a:ext cx="4114800" cy="4800600"/>
            <a:chOff x="6934200" y="240335"/>
            <a:chExt cx="4114800" cy="4800600"/>
          </a:xfrm>
          <a:noFill/>
        </p:grpSpPr>
        <p:sp>
          <p:nvSpPr>
            <p:cNvPr id="193" name="Rectangle 192"/>
            <p:cNvSpPr/>
            <p:nvPr/>
          </p:nvSpPr>
          <p:spPr>
            <a:xfrm>
              <a:off x="8991600" y="926135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89916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9677400" y="240335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0363200" y="240335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83058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89916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9677400" y="926135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0363200" y="926135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69342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76200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83058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89916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8991600" y="4355135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9677400" y="4355135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69342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76200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83058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89916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96774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03632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8" name="Rectangle 137"/>
          <p:cNvSpPr/>
          <p:nvPr/>
        </p:nvSpPr>
        <p:spPr>
          <a:xfrm>
            <a:off x="468086" y="929697"/>
            <a:ext cx="688052" cy="6880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740988" y="6550223"/>
            <a:ext cx="1403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/>
              <a:t>Steve </a:t>
            </a:r>
            <a:r>
              <a:rPr lang="en-US" sz="1400" b="1" dirty="0" err="1" smtClean="0"/>
              <a:t>Wyborney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4118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/>
          <p:cNvSpPr/>
          <p:nvPr/>
        </p:nvSpPr>
        <p:spPr>
          <a:xfrm>
            <a:off x="468086" y="929697"/>
            <a:ext cx="688052" cy="6880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514600" y="1371600"/>
            <a:ext cx="5486400" cy="3429000"/>
            <a:chOff x="2514600" y="1371600"/>
            <a:chExt cx="5486400" cy="3429000"/>
          </a:xfrm>
        </p:grpSpPr>
        <p:sp>
          <p:nvSpPr>
            <p:cNvPr id="71" name="Rectangle 70"/>
            <p:cNvSpPr/>
            <p:nvPr/>
          </p:nvSpPr>
          <p:spPr>
            <a:xfrm>
              <a:off x="5257800" y="27432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200400" y="27432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943600" y="20574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 rot="5400000">
              <a:off x="2171700" y="2400300"/>
              <a:ext cx="1371600" cy="685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 rot="5400000">
              <a:off x="3886200" y="2743200"/>
              <a:ext cx="2057400" cy="6858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629400" y="2743200"/>
              <a:ext cx="1371600" cy="13716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943600" y="13716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6629400" y="13716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519838" y="41148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514600" y="34290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200400" y="3429000"/>
              <a:ext cx="685800" cy="6858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2514600" y="1371600"/>
            <a:ext cx="5486400" cy="3429000"/>
            <a:chOff x="6934200" y="914400"/>
            <a:chExt cx="5486400" cy="3429000"/>
          </a:xfrm>
          <a:noFill/>
        </p:grpSpPr>
        <p:sp>
          <p:nvSpPr>
            <p:cNvPr id="156" name="Rectangle 155"/>
            <p:cNvSpPr/>
            <p:nvPr/>
          </p:nvSpPr>
          <p:spPr>
            <a:xfrm>
              <a:off x="69342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89916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0363200" y="16002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0363200" y="9144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1049000" y="9144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9342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6200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83058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89916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6774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03632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10490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1734800" y="22860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69342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76200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89916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96774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03632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0490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1734800" y="29718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934200" y="3657600"/>
              <a:ext cx="685800" cy="6858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7740988" y="6550223"/>
            <a:ext cx="1403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/>
              <a:t>Steve </a:t>
            </a:r>
            <a:r>
              <a:rPr lang="en-US" sz="1400" b="1" dirty="0" err="1" smtClean="0"/>
              <a:t>Wyborney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140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</cp:revision>
  <dcterms:created xsi:type="dcterms:W3CDTF">2017-01-16T20:19:46Z</dcterms:created>
  <dcterms:modified xsi:type="dcterms:W3CDTF">2017-01-16T20:25:53Z</dcterms:modified>
</cp:coreProperties>
</file>